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530B49E-995B-4022-8A0E-BFA4949C18A0}" v="22" dt="2024-10-07T06:57:29.587"/>
    <p1510:client id="{40F2E6DF-C061-4B14-884E-C1DC18379AEF}" v="4" dt="2024-10-07T07:58:35.711"/>
    <p1510:client id="{771C4C67-8408-4529-AB45-222D8914477E}" v="12" dt="2024-10-07T06:14:59.037"/>
    <p1510:client id="{82F570FE-DB76-4317-A569-248967D8125B}" v="2" dt="2024-10-07T07:39:03.154"/>
    <p1510:client id="{B1492548-3B06-4E1B-9ED4-DE9D871983D4}" v="1" dt="2024-10-07T06:52:11.63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54" d="100"/>
          <a:sy n="54" d="100"/>
        </p:scale>
        <p:origin x="48" y="97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5C0EAC03-7EC4-4A97-834D-069635FB84BE}"/>
    <pc:docChg chg="custSel modSld">
      <pc:chgData name="瑛莉菜 羽田" userId="64c7e7a027abc1d1" providerId="LiveId" clId="{5C0EAC03-7EC4-4A97-834D-069635FB84BE}" dt="2024-10-01T04:33:36.891" v="72" actId="1076"/>
      <pc:docMkLst>
        <pc:docMk/>
      </pc:docMkLst>
    </pc:docChg>
  </pc:docChgLst>
  <pc:docChgLst>
    <pc:chgData name="瑛莉菜 羽田" userId="64c7e7a027abc1d1" providerId="LiveId" clId="{601BE8F3-AAC8-4B32-853E-21230B670597}"/>
    <pc:docChg chg="custSel modSld">
      <pc:chgData name="瑛莉菜 羽田" userId="64c7e7a027abc1d1" providerId="LiveId" clId="{601BE8F3-AAC8-4B32-853E-21230B670597}" dt="2024-10-07T06:18:01.846" v="28" actId="20577"/>
      <pc:docMkLst>
        <pc:docMk/>
      </pc:docMkLst>
    </pc:docChg>
  </pc:docChgLst>
  <pc:docChgLst>
    <pc:chgData name="瑛莉菜 羽田" userId="64c7e7a027abc1d1" providerId="LiveId" clId="{BBB5F9A0-839A-4C57-9586-752066E15564}"/>
    <pc:docChg chg="custSel modSld">
      <pc:chgData name="瑛莉菜 羽田" userId="64c7e7a027abc1d1" providerId="LiveId" clId="{BBB5F9A0-839A-4C57-9586-752066E15564}" dt="2024-10-01T06:54:30.891" v="105" actId="1076"/>
      <pc:docMkLst>
        <pc:docMk/>
      </pc:docMkLst>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docChg>
  </pc:docChgLst>
  <pc:docChgLst>
    <pc:chgData name="瑛莉菜 羽田" userId="64c7e7a027abc1d1" providerId="LiveId" clId="{F3AF38F3-D3B0-4E3C-B798-D9383FD718A1}"/>
    <pc:docChg chg="custSel modSld">
      <pc:chgData name="瑛莉菜 羽田" userId="64c7e7a027abc1d1" providerId="LiveId" clId="{F3AF38F3-D3B0-4E3C-B798-D9383FD718A1}" dt="2024-10-04T07:10:18.998" v="37" actId="1076"/>
      <pc:docMkLst>
        <pc:docMk/>
      </pc:docMkLst>
    </pc:docChg>
  </pc:docChgLst>
  <pc:docChgLst>
    <pc:chgData name="瑛莉菜 羽田" userId="64c7e7a027abc1d1" providerId="LiveId" clId="{12D45C95-0475-4A77-9E2A-D756A7F1F69B}"/>
    <pc:docChg chg="custSel modSld">
      <pc:chgData name="瑛莉菜 羽田" userId="64c7e7a027abc1d1" providerId="LiveId" clId="{12D45C95-0475-4A77-9E2A-D756A7F1F69B}" dt="2024-10-04T06:58:43.701" v="51" actId="1076"/>
      <pc:docMkLst>
        <pc:docMk/>
      </pc:docMkLst>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docChg>
  </pc:docChgLst>
  <pc:docChgLst>
    <pc:chgData name="瑛莉菜 羽田" userId="64c7e7a027abc1d1" providerId="LiveId" clId="{41DA1C21-C97B-44B2-8B21-B5269C66FC9A}"/>
    <pc:docChg chg="custSel modSld">
      <pc:chgData name="瑛莉菜 羽田" userId="64c7e7a027abc1d1" providerId="LiveId" clId="{41DA1C21-C97B-44B2-8B21-B5269C66FC9A}" dt="2024-10-04T08:56:56.008" v="46" actId="1076"/>
      <pc:docMkLst>
        <pc:docMk/>
      </pc:docMkLst>
    </pc:docChg>
  </pc:docChgLst>
  <pc:docChgLst>
    <pc:chgData name="瑛莉菜 羽田" userId="64c7e7a027abc1d1" providerId="LiveId" clId="{A888AF24-60DF-40F9-BEAE-60F8A4DDF8D9}"/>
    <pc:docChg chg="custSel modSld">
      <pc:chgData name="瑛莉菜 羽田" userId="64c7e7a027abc1d1" providerId="LiveId" clId="{A888AF24-60DF-40F9-BEAE-60F8A4DDF8D9}" dt="2024-10-01T07:19:02.053" v="86" actId="1076"/>
      <pc:docMkLst>
        <pc:docMk/>
      </pc:docMkLst>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docChg>
  </pc:docChgLst>
  <pc:docChgLst>
    <pc:chgData name="瑛莉菜 羽田" userId="64c7e7a027abc1d1" providerId="LiveId" clId="{FE710892-0A21-404E-B3A9-AE329AEB9851}"/>
    <pc:docChg chg="custSel modSld">
      <pc:chgData name="瑛莉菜 羽田" userId="64c7e7a027abc1d1" providerId="LiveId" clId="{FE710892-0A21-404E-B3A9-AE329AEB9851}" dt="2024-09-17T07:31:41.899" v="72" actId="1076"/>
      <pc:docMkLst>
        <pc:docMk/>
      </pc:docMkLst>
    </pc:docChg>
  </pc:docChgLst>
  <pc:docChgLst>
    <pc:chgData name="瑛莉菜 羽田" userId="64c7e7a027abc1d1" providerId="LiveId" clId="{BBCCD3EE-092C-4BEE-8CAD-61AD80A6ED5A}"/>
    <pc:docChg chg="custSel modSld">
      <pc:chgData name="瑛莉菜 羽田" userId="64c7e7a027abc1d1" providerId="LiveId" clId="{BBCCD3EE-092C-4BEE-8CAD-61AD80A6ED5A}" dt="2024-10-01T02:58:05.324" v="92" actId="1076"/>
      <pc:docMkLst>
        <pc:docMk/>
      </pc:docMkLst>
    </pc:docChg>
  </pc:docChgLst>
  <pc:docChgLst>
    <pc:chgData name="瑛莉菜 羽田" userId="64c7e7a027abc1d1" providerId="LiveId" clId="{29AF5639-584F-4E00-96DF-DF110A773EBA}"/>
    <pc:docChg chg="custSel modSld">
      <pc:chgData name="瑛莉菜 羽田" userId="64c7e7a027abc1d1" providerId="LiveId" clId="{29AF5639-584F-4E00-96DF-DF110A773EBA}" dt="2024-09-30T07:36:35.048" v="93" actId="1076"/>
      <pc:docMkLst>
        <pc:docMk/>
      </pc:docMkLst>
    </pc:docChg>
  </pc:docChgLst>
  <pc:docChgLst>
    <pc:chgData name="瑛莉菜 羽田" userId="64c7e7a027abc1d1" providerId="LiveId" clId="{234F7AA6-BCA7-4B5C-B836-B78ECD04C192}"/>
    <pc:docChg chg="custSel modSld">
      <pc:chgData name="瑛莉菜 羽田" userId="64c7e7a027abc1d1" providerId="LiveId" clId="{234F7AA6-BCA7-4B5C-B836-B78ECD04C192}" dt="2024-10-01T08:40:25.144" v="99" actId="1076"/>
      <pc:docMkLst>
        <pc:docMk/>
      </pc:docMkLst>
    </pc:docChg>
  </pc:docChgLst>
  <pc:docChgLst>
    <pc:chgData name="瑛莉菜 羽田" userId="64c7e7a027abc1d1" providerId="LiveId" clId="{9498EB05-B345-4B60-8EF9-8CB1AEF0B1E1}"/>
    <pc:docChg chg="custSel modSld">
      <pc:chgData name="瑛莉菜 羽田" userId="64c7e7a027abc1d1" providerId="LiveId" clId="{9498EB05-B345-4B60-8EF9-8CB1AEF0B1E1}" dt="2024-10-04T07:33:28.180" v="15" actId="1076"/>
      <pc:docMkLst>
        <pc:docMk/>
      </pc:docMkLst>
    </pc:docChg>
  </pc:docChgLst>
  <pc:docChgLst>
    <pc:chgData name="瑛莉菜 羽田" userId="64c7e7a027abc1d1" providerId="LiveId" clId="{EAE40078-431C-4043-92D4-5BB690613766}"/>
    <pc:docChg chg="custSel modSld">
      <pc:chgData name="瑛莉菜 羽田" userId="64c7e7a027abc1d1" providerId="LiveId" clId="{EAE40078-431C-4043-92D4-5BB690613766}" dt="2024-09-17T05:48:33.510" v="122" actId="1076"/>
      <pc:docMkLst>
        <pc:docMk/>
      </pc:docMkLst>
    </pc:docChg>
  </pc:docChgLst>
  <pc:docChgLst>
    <pc:chgData name="瑛莉菜 羽田" userId="64c7e7a027abc1d1" providerId="LiveId" clId="{B6AF6C26-8171-4737-BAA9-DE7DE5ABC2B7}"/>
    <pc:docChg chg="custSel modSld">
      <pc:chgData name="瑛莉菜 羽田" userId="64c7e7a027abc1d1" providerId="LiveId" clId="{B6AF6C26-8171-4737-BAA9-DE7DE5ABC2B7}" dt="2024-09-27T05:27:40.268" v="77" actId="1076"/>
      <pc:docMkLst>
        <pc:docMk/>
      </pc:docMkLst>
    </pc:docChg>
  </pc:docChgLst>
  <pc:docChgLst>
    <pc:chgData name="瑛莉菜 羽田" userId="64c7e7a027abc1d1" providerId="LiveId" clId="{A8A5EA20-C15C-4FC9-A74E-D5AEDED41C1E}"/>
    <pc:docChg chg="custSel modSld">
      <pc:chgData name="瑛莉菜 羽田" userId="64c7e7a027abc1d1" providerId="LiveId" clId="{A8A5EA20-C15C-4FC9-A74E-D5AEDED41C1E}" dt="2024-10-04T08:06:20.293" v="36" actId="1076"/>
      <pc:docMkLst>
        <pc:docMk/>
      </pc:docMkLst>
    </pc:docChg>
  </pc:docChgLst>
  <pc:docChgLst>
    <pc:chgData name="瑛莉菜 羽田" userId="64c7e7a027abc1d1" providerId="LiveId" clId="{5BA6C0B9-3CBD-497E-9712-172EEF92DA89}"/>
    <pc:docChg chg="custSel modSld">
      <pc:chgData name="瑛莉菜 羽田" userId="64c7e7a027abc1d1" providerId="LiveId" clId="{5BA6C0B9-3CBD-497E-9712-172EEF92DA89}" dt="2024-10-07T07:29:55.943" v="44" actId="14100"/>
      <pc:docMkLst>
        <pc:docMk/>
      </pc:docMkLst>
    </pc:docChg>
  </pc:docChgLst>
  <pc:docChgLst>
    <pc:chgData name="瑛莉菜 羽田" userId="64c7e7a027abc1d1" providerId="LiveId" clId="{C8877DA5-71BF-471F-A46C-76B2DD414CEB}"/>
    <pc:docChg chg="custSel modSld">
      <pc:chgData name="瑛莉菜 羽田" userId="64c7e7a027abc1d1" providerId="LiveId" clId="{C8877DA5-71BF-471F-A46C-76B2DD414CEB}" dt="2024-09-30T04:31:22.346" v="96" actId="1076"/>
      <pc:docMkLst>
        <pc:docMk/>
      </pc:docMkLst>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docChg>
  </pc:docChgLst>
  <pc:docChgLst>
    <pc:chgData name="瑛莉菜 羽田" userId="64c7e7a027abc1d1" providerId="LiveId" clId="{B2EC8C0F-9AE4-45B2-AEB1-8BBEAD8D11C6}"/>
    <pc:docChg chg="custSel modSld">
      <pc:chgData name="瑛莉菜 羽田" userId="64c7e7a027abc1d1" providerId="LiveId" clId="{B2EC8C0F-9AE4-45B2-AEB1-8BBEAD8D11C6}" dt="2024-09-17T06:22:18.359" v="84" actId="1076"/>
      <pc:docMkLst>
        <pc:docMk/>
      </pc:docMkLst>
    </pc:docChg>
  </pc:docChgLst>
  <pc:docChgLst>
    <pc:chgData name="瑛莉菜 羽田" userId="64c7e7a027abc1d1" providerId="LiveId" clId="{F2254026-2719-4B26-8AE9-885021BF0CF8}"/>
    <pc:docChg chg="custSel modSld">
      <pc:chgData name="瑛莉菜 羽田" userId="64c7e7a027abc1d1" providerId="LiveId" clId="{F2254026-2719-4B26-8AE9-885021BF0CF8}" dt="2024-09-30T06:40:13.417" v="46" actId="20577"/>
      <pc:docMkLst>
        <pc:docMk/>
      </pc:docMkLst>
    </pc:docChg>
  </pc:docChgLst>
  <pc:docChgLst>
    <pc:chgData name="瑛莉菜 羽田" userId="64c7e7a027abc1d1" providerId="LiveId" clId="{AE268D14-5CA6-441E-A72E-2DD7B7A51996}"/>
    <pc:docChg chg="custSel modSld">
      <pc:chgData name="瑛莉菜 羽田" userId="64c7e7a027abc1d1" providerId="LiveId" clId="{AE268D14-5CA6-441E-A72E-2DD7B7A51996}" dt="2024-09-30T07:20:55.687" v="78" actId="20577"/>
      <pc:docMkLst>
        <pc:docMk/>
      </pc:docMkLst>
    </pc:docChg>
  </pc:docChgLst>
  <pc:docChgLst>
    <pc:chgData name="瑛莉菜 羽田" userId="64c7e7a027abc1d1" providerId="LiveId" clId="{A6D04185-59F0-4B89-934C-FE250E1797DA}"/>
    <pc:docChg chg="custSel modSld">
      <pc:chgData name="瑛莉菜 羽田" userId="64c7e7a027abc1d1" providerId="LiveId" clId="{A6D04185-59F0-4B89-934C-FE250E1797DA}" dt="2024-09-30T01:52:37.264" v="88" actId="1076"/>
      <pc:docMkLst>
        <pc:docMk/>
      </pc:docMkLst>
    </pc:docChg>
  </pc:docChgLst>
  <pc:docChgLst>
    <pc:chgData name="瑛莉菜 羽田" userId="64c7e7a027abc1d1" providerId="LiveId" clId="{6AD9C235-DC89-42DD-9AAC-D56B096DB535}"/>
    <pc:docChg chg="undo custSel modSld">
      <pc:chgData name="瑛莉菜 羽田" userId="64c7e7a027abc1d1" providerId="LiveId" clId="{6AD9C235-DC89-42DD-9AAC-D56B096DB535}" dt="2024-10-01T06:19:56.524" v="144" actId="1076"/>
      <pc:docMkLst>
        <pc:docMk/>
      </pc:docMkLst>
    </pc:docChg>
  </pc:docChgLst>
  <pc:docChgLst>
    <pc:chgData name="瑛莉菜 羽田" userId="64c7e7a027abc1d1" providerId="LiveId" clId="{F9640FA9-6B1B-4D9F-9C9B-B7D4A0F594BF}"/>
    <pc:docChg chg="custSel modSld">
      <pc:chgData name="瑛莉菜 羽田" userId="64c7e7a027abc1d1" providerId="LiveId" clId="{F9640FA9-6B1B-4D9F-9C9B-B7D4A0F594BF}" dt="2024-09-30T04:42:27.837" v="31" actId="1076"/>
      <pc:docMkLst>
        <pc:docMk/>
      </pc:docMkLst>
    </pc:docChg>
  </pc:docChgLst>
  <pc:docChgLst>
    <pc:chgData name="瑛莉菜 羽田" userId="64c7e7a027abc1d1" providerId="LiveId" clId="{32DD457B-D336-45A2-ACEB-7581CF6EAC51}"/>
    <pc:docChg chg="custSel modSld">
      <pc:chgData name="瑛莉菜 羽田" userId="64c7e7a027abc1d1" providerId="LiveId" clId="{32DD457B-D336-45A2-ACEB-7581CF6EAC51}" dt="2024-10-01T08:32:02.677" v="84" actId="1076"/>
      <pc:docMkLst>
        <pc:docMk/>
      </pc:docMkLst>
    </pc:docChg>
  </pc:docChgLst>
  <pc:docChgLst>
    <pc:chgData name="瑛莉菜 羽田" userId="64c7e7a027abc1d1" providerId="LiveId" clId="{37EEA945-69C7-4AF5-BEEC-1FC6C1579979}"/>
    <pc:docChg chg="custSel modSld">
      <pc:chgData name="瑛莉菜 羽田" userId="64c7e7a027abc1d1" providerId="LiveId" clId="{37EEA945-69C7-4AF5-BEEC-1FC6C1579979}" dt="2024-09-30T08:12:30.197" v="108" actId="1076"/>
      <pc:docMkLst>
        <pc:docMk/>
      </pc:docMkLst>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docChg>
  </pc:docChgLst>
  <pc:docChgLst>
    <pc:chgData name="瑛莉菜 羽田" userId="64c7e7a027abc1d1" providerId="LiveId" clId="{BD1E15BB-22A1-4CD7-8AF5-774A50A37083}"/>
    <pc:docChg chg="custSel modSld">
      <pc:chgData name="瑛莉菜 羽田" userId="64c7e7a027abc1d1" providerId="LiveId" clId="{BD1E15BB-22A1-4CD7-8AF5-774A50A37083}" dt="2024-10-04T04:59:01.204" v="50" actId="1076"/>
      <pc:docMkLst>
        <pc:docMk/>
      </pc:docMkLst>
    </pc:docChg>
  </pc:docChgLst>
  <pc:docChgLst>
    <pc:chgData name="瑛莉菜 羽田" userId="64c7e7a027abc1d1" providerId="LiveId" clId="{DB95A3B7-8C6D-40E7-AE4D-BB1A5E6C6D6A}"/>
    <pc:docChg chg="custSel modSld">
      <pc:chgData name="瑛莉菜 羽田" userId="64c7e7a027abc1d1" providerId="LiveId" clId="{DB95A3B7-8C6D-40E7-AE4D-BB1A5E6C6D6A}" dt="2024-09-30T06:27:55.367" v="39" actId="20577"/>
      <pc:docMkLst>
        <pc:docMk/>
      </pc:docMkLst>
    </pc:docChg>
  </pc:docChgLst>
  <pc:docChgLst>
    <pc:chgData name="瑛莉菜 羽田" userId="64c7e7a027abc1d1" providerId="LiveId" clId="{3331499D-4C77-41EE-AB68-4AF7C5FDBA71}"/>
    <pc:docChg chg="custSel modSld">
      <pc:chgData name="瑛莉菜 羽田" userId="64c7e7a027abc1d1" providerId="LiveId" clId="{3331499D-4C77-41EE-AB68-4AF7C5FDBA71}" dt="2024-09-17T06:46:56.428" v="35" actId="1076"/>
      <pc:docMkLst>
        <pc:docMk/>
      </pc:docMkLst>
    </pc:docChg>
  </pc:docChgLst>
  <pc:docChgLst>
    <pc:chgData name="瑛莉菜 羽田" userId="64c7e7a027abc1d1" providerId="LiveId" clId="{B29ABEAF-2714-49DB-8567-B785820A6257}"/>
    <pc:docChg chg="custSel modSld">
      <pc:chgData name="瑛莉菜 羽田" userId="64c7e7a027abc1d1" providerId="LiveId" clId="{B29ABEAF-2714-49DB-8567-B785820A6257}" dt="2024-10-01T03:42:24.324" v="51" actId="20577"/>
      <pc:docMkLst>
        <pc:docMk/>
      </pc:docMkLst>
    </pc:docChg>
  </pc:docChgLst>
  <pc:docChgLst>
    <pc:chgData name="瑛莉菜 羽田" userId="64c7e7a027abc1d1" providerId="LiveId" clId="{0E6B5A77-CBA4-41AD-8DFB-21ECC5DD41A4}"/>
    <pc:docChg chg="custSel modSld">
      <pc:chgData name="瑛莉菜 羽田" userId="64c7e7a027abc1d1" providerId="LiveId" clId="{0E6B5A77-CBA4-41AD-8DFB-21ECC5DD41A4}" dt="2024-09-30T08:53:20.081" v="59" actId="1076"/>
      <pc:docMkLst>
        <pc:docMk/>
      </pc:docMkLst>
    </pc:docChg>
  </pc:docChgLst>
  <pc:docChgLst>
    <pc:chgData name="瑛莉菜 羽田" userId="64c7e7a027abc1d1" providerId="LiveId" clId="{C1DD3407-BBD6-4D5F-AD88-945BC4AE0A76}"/>
    <pc:docChg chg="custSel modSld">
      <pc:chgData name="瑛莉菜 羽田" userId="64c7e7a027abc1d1" providerId="LiveId" clId="{C1DD3407-BBD6-4D5F-AD88-945BC4AE0A76}" dt="2024-10-07T07:32:51.299" v="12" actId="1076"/>
      <pc:docMkLst>
        <pc:docMk/>
      </pc:docMkLst>
    </pc:docChg>
  </pc:docChgLst>
  <pc:docChgLst>
    <pc:chgData name="瑛莉菜 羽田" userId="64c7e7a027abc1d1" providerId="LiveId" clId="{6F9C6352-F53D-423C-AB7E-5874A5863F36}"/>
    <pc:docChg chg="custSel modSld">
      <pc:chgData name="瑛莉菜 羽田" userId="64c7e7a027abc1d1" providerId="LiveId" clId="{6F9C6352-F53D-423C-AB7E-5874A5863F36}" dt="2024-09-17T09:02:54.515" v="98" actId="1076"/>
      <pc:docMkLst>
        <pc:docMk/>
      </pc:docMkLst>
    </pc:docChg>
  </pc:docChgLst>
  <pc:docChgLst>
    <pc:chgData name="瑛莉菜 羽田" userId="64c7e7a027abc1d1" providerId="LiveId" clId="{70E06A4D-027F-4882-AA9F-852897CC62EF}"/>
    <pc:docChg chg="custSel modSld">
      <pc:chgData name="瑛莉菜 羽田" userId="64c7e7a027abc1d1" providerId="LiveId" clId="{70E06A4D-027F-4882-AA9F-852897CC62EF}" dt="2024-09-17T04:27:26.838" v="58" actId="1076"/>
      <pc:docMkLst>
        <pc:docMk/>
      </pc:docMkLst>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docChg>
  </pc:docChgLst>
  <pc:docChgLst>
    <pc:chgData name="瑛莉菜 羽田" userId="64c7e7a027abc1d1" providerId="LiveId" clId="{9CBFBCC1-1A21-4389-83D7-52EC8589DA07}"/>
    <pc:docChg chg="custSel modSld">
      <pc:chgData name="瑛莉菜 羽田" userId="64c7e7a027abc1d1" providerId="LiveId" clId="{9CBFBCC1-1A21-4389-83D7-52EC8589DA07}" dt="2024-10-04T08:35:11.391" v="18" actId="1076"/>
      <pc:docMkLst>
        <pc:docMk/>
      </pc:docMkLst>
    </pc:docChg>
  </pc:docChgLst>
  <pc:docChgLst>
    <pc:chgData name="瑛莉菜 羽田" userId="64c7e7a027abc1d1" providerId="LiveId" clId="{DD190B30-573E-48BE-B5C4-A770568AECCC}"/>
    <pc:docChg chg="custSel modSld">
      <pc:chgData name="瑛莉菜 羽田" userId="64c7e7a027abc1d1" providerId="LiveId" clId="{DD190B30-573E-48BE-B5C4-A770568AECCC}" dt="2024-09-17T06:18:18.532" v="70" actId="1076"/>
      <pc:docMkLst>
        <pc:docMk/>
      </pc:docMkLst>
    </pc:docChg>
  </pc:docChgLst>
  <pc:docChgLst>
    <pc:chgData name="瑛莉菜 羽田" userId="64c7e7a027abc1d1" providerId="LiveId" clId="{F7E8D066-3161-49C1-97F7-BB27256EF6B1}"/>
    <pc:docChg chg="custSel modSld">
      <pc:chgData name="瑛莉菜 羽田" userId="64c7e7a027abc1d1" providerId="LiveId" clId="{F7E8D066-3161-49C1-97F7-BB27256EF6B1}" dt="2024-09-17T05:59:19.913" v="52" actId="1076"/>
      <pc:docMkLst>
        <pc:docMk/>
      </pc:docMkLst>
    </pc:docChg>
  </pc:docChgLst>
  <pc:docChgLst>
    <pc:chgData name="瑛莉菜 羽田" userId="64c7e7a027abc1d1" providerId="LiveId" clId="{53CC4152-B6BF-4889-8D22-E42D252B7DAA}"/>
    <pc:docChg chg="custSel modSld">
      <pc:chgData name="瑛莉菜 羽田" userId="64c7e7a027abc1d1" providerId="LiveId" clId="{53CC4152-B6BF-4889-8D22-E42D252B7DAA}" dt="2024-09-30T03:25:18.613" v="79" actId="1076"/>
      <pc:docMkLst>
        <pc:docMk/>
      </pc:docMkLst>
    </pc:docChg>
  </pc:docChgLst>
  <pc:docChgLst>
    <pc:chgData name="瑛莉菜 羽田" userId="64c7e7a027abc1d1" providerId="LiveId" clId="{C6B5543B-3402-4A65-A577-192C5D15D2C4}"/>
    <pc:docChg chg="custSel modSld">
      <pc:chgData name="瑛莉菜 羽田" userId="64c7e7a027abc1d1" providerId="LiveId" clId="{C6B5543B-3402-4A65-A577-192C5D15D2C4}" dt="2024-10-04T07:00:33.483" v="39" actId="1076"/>
      <pc:docMkLst>
        <pc:docMk/>
      </pc:docMkLst>
    </pc:docChg>
  </pc:docChgLst>
  <pc:docChgLst>
    <pc:chgData name="瑛莉菜 羽田" userId="64c7e7a027abc1d1" providerId="LiveId" clId="{D72A3F0C-49EA-4079-90C8-A1AFA66E13E7}"/>
    <pc:docChg chg="custSel modSld">
      <pc:chgData name="瑛莉菜 羽田" userId="64c7e7a027abc1d1" providerId="LiveId" clId="{D72A3F0C-49EA-4079-90C8-A1AFA66E13E7}" dt="2024-09-30T08:55:48.431" v="65" actId="1076"/>
      <pc:docMkLst>
        <pc:docMk/>
      </pc:docMkLst>
    </pc:docChg>
  </pc:docChgLst>
  <pc:docChgLst>
    <pc:chgData name="瑛莉菜 羽田" userId="64c7e7a027abc1d1" providerId="LiveId" clId="{7A6A4FB5-6304-40EF-B8C1-56167A0C1FDC}"/>
    <pc:docChg chg="custSel modSld">
      <pc:chgData name="瑛莉菜 羽田" userId="64c7e7a027abc1d1" providerId="LiveId" clId="{7A6A4FB5-6304-40EF-B8C1-56167A0C1FDC}" dt="2024-10-01T06:04:07.275" v="90"/>
      <pc:docMkLst>
        <pc:docMk/>
      </pc:docMkLst>
    </pc:docChg>
  </pc:docChgLst>
  <pc:docChgLst>
    <pc:chgData name="瑛莉菜 羽田" userId="64c7e7a027abc1d1" providerId="LiveId" clId="{43CE7602-EBA7-4EE9-9A27-3C00A1970A31}"/>
    <pc:docChg chg="undo redo custSel modSld">
      <pc:chgData name="瑛莉菜 羽田" userId="64c7e7a027abc1d1" providerId="LiveId" clId="{43CE7602-EBA7-4EE9-9A27-3C00A1970A31}" dt="2024-10-04T08:54:04.894" v="119" actId="166"/>
      <pc:docMkLst>
        <pc:docMk/>
      </pc:docMkLst>
    </pc:docChg>
  </pc:docChgLst>
  <pc:docChgLst>
    <pc:chgData name="瑛莉菜 羽田" userId="64c7e7a027abc1d1" providerId="LiveId" clId="{AD08A661-1B4F-4A88-9273-62FEB24DF62D}"/>
    <pc:docChg chg="custSel modSld">
      <pc:chgData name="瑛莉菜 羽田" userId="64c7e7a027abc1d1" providerId="LiveId" clId="{AD08A661-1B4F-4A88-9273-62FEB24DF62D}" dt="2024-09-17T07:19:32.727" v="47" actId="1076"/>
      <pc:docMkLst>
        <pc:docMk/>
      </pc:docMkLst>
    </pc:docChg>
  </pc:docChgLst>
  <pc:docChgLst>
    <pc:chgData name="瑛莉菜 羽田" userId="64c7e7a027abc1d1" providerId="LiveId" clId="{48574CD3-557F-44D6-9A9B-0FC6A754AECE}"/>
    <pc:docChg chg="custSel modSld">
      <pc:chgData name="瑛莉菜 羽田" userId="64c7e7a027abc1d1" providerId="LiveId" clId="{48574CD3-557F-44D6-9A9B-0FC6A754AECE}" dt="2024-10-04T07:22:24.754" v="27" actId="1076"/>
      <pc:docMkLst>
        <pc:docMk/>
      </pc:docMkLst>
    </pc:docChg>
  </pc:docChgLst>
  <pc:docChgLst>
    <pc:chgData name="瑛莉菜 羽田" userId="64c7e7a027abc1d1" providerId="LiveId" clId="{347088CE-420D-4079-AD84-5C8BEBE580EC}"/>
    <pc:docChg chg="custSel modSld">
      <pc:chgData name="瑛莉菜 羽田" userId="64c7e7a027abc1d1" providerId="LiveId" clId="{347088CE-420D-4079-AD84-5C8BEBE580EC}" dt="2024-09-17T08:30:28.701" v="71" actId="1076"/>
      <pc:docMkLst>
        <pc:docMk/>
      </pc:docMkLst>
    </pc:docChg>
  </pc:docChgLst>
  <pc:docChgLst>
    <pc:chgData name="瑛莉菜 羽田" userId="64c7e7a027abc1d1" providerId="LiveId" clId="{0D15757A-49C3-47F3-B1E7-1F56333D4859}"/>
    <pc:docChg chg="custSel modSld">
      <pc:chgData name="瑛莉菜 羽田" userId="64c7e7a027abc1d1" providerId="LiveId" clId="{0D15757A-49C3-47F3-B1E7-1F56333D4859}" dt="2024-09-30T03:10:44.035" v="133" actId="1076"/>
      <pc:docMkLst>
        <pc:docMk/>
      </pc:docMkLst>
    </pc:docChg>
  </pc:docChgLst>
  <pc:docChgLst>
    <pc:chgData name="瑛莉菜 羽田" userId="64c7e7a027abc1d1" providerId="LiveId" clId="{CB8E2C4F-2B9B-4A30-9EAB-F938084184EA}"/>
    <pc:docChg chg="custSel modSld">
      <pc:chgData name="瑛莉菜 羽田" userId="64c7e7a027abc1d1" providerId="LiveId" clId="{CB8E2C4F-2B9B-4A30-9EAB-F938084184EA}" dt="2024-09-27T05:29:41.715" v="42" actId="1076"/>
      <pc:docMkLst>
        <pc:docMk/>
      </pc:docMkLst>
    </pc:docChg>
  </pc:docChgLst>
  <pc:docChgLst>
    <pc:chgData name="瑛莉菜 羽田" userId="64c7e7a027abc1d1" providerId="LiveId" clId="{F82DF792-A792-4A74-A46B-8642E46E2DB6}"/>
    <pc:docChg chg="custSel modSld">
      <pc:chgData name="瑛莉菜 羽田" userId="64c7e7a027abc1d1" providerId="LiveId" clId="{F82DF792-A792-4A74-A46B-8642E46E2DB6}" dt="2024-10-04T04:56:49.143" v="38" actId="1076"/>
      <pc:docMkLst>
        <pc:docMk/>
      </pc:docMkLst>
    </pc:docChg>
  </pc:docChgLst>
  <pc:docChgLst>
    <pc:chgData name="瑛莉菜 羽田" userId="64c7e7a027abc1d1" providerId="LiveId" clId="{DC315647-4D25-47C2-B057-365B1851FC10}"/>
    <pc:docChg chg="custSel modSld">
      <pc:chgData name="瑛莉菜 羽田" userId="64c7e7a027abc1d1" providerId="LiveId" clId="{DC315647-4D25-47C2-B057-365B1851FC10}" dt="2024-10-07T07:04:12.251" v="19" actId="14100"/>
      <pc:docMkLst>
        <pc:docMk/>
      </pc:docMkLst>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docChg>
  </pc:docChgLst>
  <pc:docChgLst>
    <pc:chgData name="瑛莉菜 羽田" userId="64c7e7a027abc1d1" providerId="LiveId" clId="{B6C06307-2559-4609-B20A-7DA8EF7FF785}"/>
    <pc:docChg chg="custSel modSld">
      <pc:chgData name="瑛莉菜 羽田" userId="64c7e7a027abc1d1" providerId="LiveId" clId="{B6C06307-2559-4609-B20A-7DA8EF7FF785}" dt="2024-10-03T05:27:33.351" v="73" actId="1076"/>
      <pc:docMkLst>
        <pc:docMk/>
      </pc:docMkLst>
    </pc:docChg>
  </pc:docChgLst>
  <pc:docChgLst>
    <pc:chgData name="瑛莉菜 羽田" userId="64c7e7a027abc1d1" providerId="LiveId" clId="{9DC6EFF3-E41B-4E1F-BE1E-3821ACA6A7D6}"/>
    <pc:docChg chg="custSel modSld">
      <pc:chgData name="瑛莉菜 羽田" userId="64c7e7a027abc1d1" providerId="LiveId" clId="{9DC6EFF3-E41B-4E1F-BE1E-3821ACA6A7D6}" dt="2024-09-27T05:25:17.435" v="65" actId="14100"/>
      <pc:docMkLst>
        <pc:docMk/>
      </pc:docMkLst>
    </pc:docChg>
  </pc:docChgLst>
  <pc:docChgLst>
    <pc:chgData name="瑛莉菜 羽田" userId="64c7e7a027abc1d1" providerId="LiveId" clId="{8A3575BA-1E78-4D9F-9F04-2EE243802E30}"/>
    <pc:docChg chg="custSel modSld">
      <pc:chgData name="瑛莉菜 羽田" userId="64c7e7a027abc1d1" providerId="LiveId" clId="{8A3575BA-1E78-4D9F-9F04-2EE243802E30}" dt="2024-10-04T06:50:28.745" v="39" actId="1076"/>
      <pc:docMkLst>
        <pc:docMk/>
      </pc:docMkLst>
    </pc:docChg>
  </pc:docChgLst>
  <pc:docChgLst>
    <pc:chgData name="瑛莉菜 羽田" userId="64c7e7a027abc1d1" providerId="LiveId" clId="{4FA952B3-65BA-4635-BE0B-ACB6D767C22E}"/>
    <pc:docChg chg="custSel modSld">
      <pc:chgData name="瑛莉菜 羽田" userId="64c7e7a027abc1d1" providerId="LiveId" clId="{4FA952B3-65BA-4635-BE0B-ACB6D767C22E}" dt="2024-10-04T06:54:39.146" v="51" actId="1076"/>
      <pc:docMkLst>
        <pc:docMk/>
      </pc:docMkLst>
    </pc:docChg>
  </pc:docChgLst>
  <pc:docChgLst>
    <pc:chgData name="瑛莉菜 羽田" userId="64c7e7a027abc1d1" providerId="LiveId" clId="{3864E91E-404C-473D-882F-09DBAA142AC3}"/>
    <pc:docChg chg="custSel modSld">
      <pc:chgData name="瑛莉菜 羽田" userId="64c7e7a027abc1d1" providerId="LiveId" clId="{3864E91E-404C-473D-882F-09DBAA142AC3}" dt="2024-09-17T08:55:08.069" v="64" actId="1076"/>
      <pc:docMkLst>
        <pc:docMk/>
      </pc:docMkLst>
    </pc:docChg>
  </pc:docChgLst>
  <pc:docChgLst>
    <pc:chgData name="瑛莉菜 羽田" userId="64c7e7a027abc1d1" providerId="LiveId" clId="{69BE729A-C1BB-4B40-8177-D5FCBC4E9185}"/>
    <pc:docChg chg="custSel modSld">
      <pc:chgData name="瑛莉菜 羽田" userId="64c7e7a027abc1d1" providerId="LiveId" clId="{69BE729A-C1BB-4B40-8177-D5FCBC4E9185}" dt="2024-10-04T07:35:00.974" v="15" actId="1076"/>
      <pc:docMkLst>
        <pc:docMk/>
      </pc:docMkLst>
    </pc:docChg>
  </pc:docChgLst>
  <pc:docChgLst>
    <pc:chgData name="瑛莉菜 羽田" userId="64c7e7a027abc1d1" providerId="LiveId" clId="{BE6AC3F6-7C8B-4863-8CF9-6F17B369953E}"/>
    <pc:docChg chg="custSel modSld">
      <pc:chgData name="瑛莉菜 羽田" userId="64c7e7a027abc1d1" providerId="LiveId" clId="{BE6AC3F6-7C8B-4863-8CF9-6F17B369953E}" dt="2024-10-04T09:13:18.264" v="189" actId="1076"/>
      <pc:docMkLst>
        <pc:docMk/>
      </pc:docMkLst>
    </pc:docChg>
  </pc:docChgLst>
  <pc:docChgLst>
    <pc:chgData name="瑛莉菜 羽田" userId="64c7e7a027abc1d1" providerId="LiveId" clId="{B825F3D7-E19D-4A13-A586-8816AC3211F7}"/>
    <pc:docChg chg="undo custSel modSld">
      <pc:chgData name="瑛莉菜 羽田" userId="64c7e7a027abc1d1" providerId="LiveId" clId="{B825F3D7-E19D-4A13-A586-8816AC3211F7}" dt="2024-09-17T07:39:25.158" v="80" actId="1076"/>
      <pc:docMkLst>
        <pc:docMk/>
      </pc:docMkLst>
    </pc:docChg>
  </pc:docChgLst>
  <pc:docChgLst>
    <pc:chgData name="瑛莉菜 羽田" userId="64c7e7a027abc1d1" providerId="LiveId" clId="{BB6F5E2E-6DA3-4901-84D2-C5006C5B3082}"/>
    <pc:docChg chg="custSel modSld">
      <pc:chgData name="瑛莉菜 羽田" userId="64c7e7a027abc1d1" providerId="LiveId" clId="{BB6F5E2E-6DA3-4901-84D2-C5006C5B3082}" dt="2024-09-30T08:19:17.392" v="103"/>
      <pc:docMkLst>
        <pc:docMk/>
      </pc:docMkLst>
    </pc:docChg>
  </pc:docChgLst>
  <pc:docChgLst>
    <pc:chgData name="瑛莉菜 羽田" userId="64c7e7a027abc1d1" providerId="LiveId" clId="{45776619-4DCB-4BF4-B979-471B14BA607D}"/>
    <pc:docChg chg="custSel modSld">
      <pc:chgData name="瑛莉菜 羽田" userId="64c7e7a027abc1d1" providerId="LiveId" clId="{45776619-4DCB-4BF4-B979-471B14BA607D}" dt="2024-10-01T06:37:09.458" v="49"/>
      <pc:docMkLst>
        <pc:docMk/>
      </pc:docMkLst>
    </pc:docChg>
  </pc:docChgLst>
  <pc:docChgLst>
    <pc:chgData name="瑛莉菜 羽田" userId="64c7e7a027abc1d1" providerId="LiveId" clId="{E23D076B-A2ED-477B-B957-D2C0E388681A}"/>
    <pc:docChg chg="custSel modSld">
      <pc:chgData name="瑛莉菜 羽田" userId="64c7e7a027abc1d1" providerId="LiveId" clId="{E23D076B-A2ED-477B-B957-D2C0E388681A}" dt="2024-09-30T03:55:59.599" v="104" actId="1076"/>
      <pc:docMkLst>
        <pc:docMk/>
      </pc:docMkLst>
    </pc:docChg>
  </pc:docChgLst>
  <pc:docChgLst>
    <pc:chgData name="瑛莉菜 羽田" userId="64c7e7a027abc1d1" providerId="LiveId" clId="{5B94F000-D2A0-484C-B2BA-A592C8F9F6F7}"/>
    <pc:docChg chg="custSel modSld">
      <pc:chgData name="瑛莉菜 羽田" userId="64c7e7a027abc1d1" providerId="LiveId" clId="{5B94F000-D2A0-484C-B2BA-A592C8F9F6F7}" dt="2024-10-07T07:43:32.681" v="37" actId="1076"/>
      <pc:docMkLst>
        <pc:docMk/>
      </pc:docMkLst>
    </pc:docChg>
  </pc:docChgLst>
  <pc:docChgLst>
    <pc:chgData name="瑛莉菜 羽田" userId="64c7e7a027abc1d1" providerId="LiveId" clId="{7B7E7651-BF70-42AC-829B-B716D7D34793}"/>
    <pc:docChg chg="custSel modSld">
      <pc:chgData name="瑛莉菜 羽田" userId="64c7e7a027abc1d1" providerId="LiveId" clId="{7B7E7651-BF70-42AC-829B-B716D7D34793}" dt="2024-10-01T02:48:13.031" v="27" actId="1076"/>
      <pc:docMkLst>
        <pc:docMk/>
      </pc:docMkLst>
    </pc:docChg>
  </pc:docChgLst>
  <pc:docChgLst>
    <pc:chgData name="瑛莉菜 羽田" userId="64c7e7a027abc1d1" providerId="LiveId" clId="{18F11439-4C0D-49D2-92C3-D0C404CB976D}"/>
    <pc:docChg chg="undo custSel modSld">
      <pc:chgData name="瑛莉菜 羽田" userId="64c7e7a027abc1d1" providerId="LiveId" clId="{18F11439-4C0D-49D2-92C3-D0C404CB976D}" dt="2024-10-04T06:44:51.439" v="43" actId="1076"/>
      <pc:docMkLst>
        <pc:docMk/>
      </pc:docMkLst>
    </pc:docChg>
  </pc:docChgLst>
  <pc:docChgLst>
    <pc:chgData name="瑛莉菜 羽田" userId="64c7e7a027abc1d1" providerId="LiveId" clId="{66D2F126-1BB7-4BE6-8E86-AF6CCE13E81A}"/>
    <pc:docChg chg="custSel modSld">
      <pc:chgData name="瑛莉菜 羽田" userId="64c7e7a027abc1d1" providerId="LiveId" clId="{66D2F126-1BB7-4BE6-8E86-AF6CCE13E81A}" dt="2024-10-07T07:10:48.848" v="15" actId="14100"/>
      <pc:docMkLst>
        <pc:docMk/>
      </pc:docMkLst>
    </pc:docChg>
  </pc:docChgLst>
  <pc:docChgLst>
    <pc:chgData name="瑛莉菜 羽田" userId="64c7e7a027abc1d1" providerId="LiveId" clId="{CECAD84A-9E18-456F-B0FC-65ACF09E0DCB}"/>
    <pc:docChg chg="custSel modSld">
      <pc:chgData name="瑛莉菜 羽田" userId="64c7e7a027abc1d1" providerId="LiveId" clId="{CECAD84A-9E18-456F-B0FC-65ACF09E0DCB}" dt="2024-10-04T08:14:18.029" v="44" actId="1076"/>
      <pc:docMkLst>
        <pc:docMk/>
      </pc:docMkLst>
    </pc:docChg>
  </pc:docChgLst>
  <pc:docChgLst>
    <pc:chgData name="瑛莉菜 羽田" userId="64c7e7a027abc1d1" providerId="LiveId" clId="{30655176-C6D8-43A4-9983-92005541BEF3}"/>
    <pc:docChg chg="custSel modSld">
      <pc:chgData name="瑛莉菜 羽田" userId="64c7e7a027abc1d1" providerId="LiveId" clId="{30655176-C6D8-43A4-9983-92005541BEF3}" dt="2024-10-04T08:16:58.768" v="24"/>
      <pc:docMkLst>
        <pc:docMk/>
      </pc:docMkLst>
    </pc:docChg>
  </pc:docChgLst>
  <pc:docChgLst>
    <pc:chgData name="瑛莉菜 羽田" userId="64c7e7a027abc1d1" providerId="LiveId" clId="{A483A22E-458B-494D-9113-288B7CEA823B}"/>
    <pc:docChg chg="custSel modSld">
      <pc:chgData name="瑛莉菜 羽田" userId="64c7e7a027abc1d1" providerId="LiveId" clId="{A483A22E-458B-494D-9113-288B7CEA823B}" dt="2024-10-07T09:05:19.932" v="44" actId="1076"/>
      <pc:docMkLst>
        <pc:docMk/>
      </pc:docMkLst>
      <pc:sldChg chg="addSp delSp modSp mod">
        <pc:chgData name="瑛莉菜 羽田" userId="64c7e7a027abc1d1" providerId="LiveId" clId="{A483A22E-458B-494D-9113-288B7CEA823B}" dt="2024-10-07T09:05:19.932" v="44" actId="1076"/>
        <pc:sldMkLst>
          <pc:docMk/>
          <pc:sldMk cId="4010063240" sldId="375"/>
        </pc:sldMkLst>
        <pc:spChg chg="mod">
          <ac:chgData name="瑛莉菜 羽田" userId="64c7e7a027abc1d1" providerId="LiveId" clId="{A483A22E-458B-494D-9113-288B7CEA823B}" dt="2024-10-07T09:04:42.708" v="35" actId="20577"/>
          <ac:spMkLst>
            <pc:docMk/>
            <pc:sldMk cId="4010063240" sldId="375"/>
            <ac:spMk id="4" creationId="{4089F0E4-8EB1-65F8-1F8E-DFAE3A950B63}"/>
          </ac:spMkLst>
        </pc:spChg>
        <pc:spChg chg="mod">
          <ac:chgData name="瑛莉菜 羽田" userId="64c7e7a027abc1d1" providerId="LiveId" clId="{A483A22E-458B-494D-9113-288B7CEA823B}" dt="2024-10-07T09:04:28.914" v="10"/>
          <ac:spMkLst>
            <pc:docMk/>
            <pc:sldMk cId="4010063240" sldId="375"/>
            <ac:spMk id="65" creationId="{00000000-0000-0000-0000-000000000000}"/>
          </ac:spMkLst>
        </pc:spChg>
        <pc:picChg chg="add mod">
          <ac:chgData name="瑛莉菜 羽田" userId="64c7e7a027abc1d1" providerId="LiveId" clId="{A483A22E-458B-494D-9113-288B7CEA823B}" dt="2024-10-07T09:05:07.440" v="41" actId="14100"/>
          <ac:picMkLst>
            <pc:docMk/>
            <pc:sldMk cId="4010063240" sldId="375"/>
            <ac:picMk id="5" creationId="{242A1565-8B78-4B74-B100-6AFB75E3F784}"/>
          </ac:picMkLst>
        </pc:picChg>
        <pc:picChg chg="del">
          <ac:chgData name="瑛莉菜 羽田" userId="64c7e7a027abc1d1" providerId="LiveId" clId="{A483A22E-458B-494D-9113-288B7CEA823B}" dt="2024-10-07T09:04:53.492" v="36" actId="478"/>
          <ac:picMkLst>
            <pc:docMk/>
            <pc:sldMk cId="4010063240" sldId="375"/>
            <ac:picMk id="6" creationId="{51FE57A6-4D73-7881-05F3-4580B684D1F5}"/>
          </ac:picMkLst>
        </pc:picChg>
        <pc:picChg chg="add mod">
          <ac:chgData name="瑛莉菜 羽田" userId="64c7e7a027abc1d1" providerId="LiveId" clId="{A483A22E-458B-494D-9113-288B7CEA823B}" dt="2024-10-07T09:05:19.932" v="44" actId="1076"/>
          <ac:picMkLst>
            <pc:docMk/>
            <pc:sldMk cId="4010063240" sldId="375"/>
            <ac:picMk id="8" creationId="{EB828893-F26D-86F6-BB83-C7B86CF8A713}"/>
          </ac:picMkLst>
        </pc:picChg>
        <pc:picChg chg="del">
          <ac:chgData name="瑛莉菜 羽田" userId="64c7e7a027abc1d1" providerId="LiveId" clId="{A483A22E-458B-494D-9113-288B7CEA823B}" dt="2024-10-07T09:04:53.930" v="37" actId="478"/>
          <ac:picMkLst>
            <pc:docMk/>
            <pc:sldMk cId="4010063240" sldId="375"/>
            <ac:picMk id="9" creationId="{F818F0E1-FFDB-8779-40B2-D7BE562219A8}"/>
          </ac:picMkLst>
        </pc:picChg>
      </pc:sldChg>
    </pc:docChg>
  </pc:docChgLst>
  <pc:docChgLst>
    <pc:chgData name="瑛莉菜 羽田" userId="64c7e7a027abc1d1" providerId="LiveId" clId="{247AC719-1C15-45C1-8600-C5A413C119AF}"/>
    <pc:docChg chg="custSel modSld">
      <pc:chgData name="瑛莉菜 羽田" userId="64c7e7a027abc1d1" providerId="LiveId" clId="{247AC719-1C15-45C1-8600-C5A413C119AF}" dt="2024-10-04T08:20:41.564" v="21" actId="1076"/>
      <pc:docMkLst>
        <pc:docMk/>
      </pc:docMkLst>
    </pc:docChg>
  </pc:docChgLst>
  <pc:docChgLst>
    <pc:chgData name="瑛莉菜 羽田" userId="64c7e7a027abc1d1" providerId="LiveId" clId="{824889C9-CE39-4412-965D-E47E8D391F90}"/>
    <pc:docChg chg="custSel modSld">
      <pc:chgData name="瑛莉菜 羽田" userId="64c7e7a027abc1d1" providerId="LiveId" clId="{824889C9-CE39-4412-965D-E47E8D391F90}" dt="2024-09-30T08:47:57.723" v="90" actId="1076"/>
      <pc:docMkLst>
        <pc:docMk/>
      </pc:docMkLst>
    </pc:docChg>
  </pc:docChgLst>
  <pc:docChgLst>
    <pc:chgData name="瑛莉菜 羽田" userId="64c7e7a027abc1d1" providerId="LiveId" clId="{1067D38F-754B-417D-973D-0E4C5B5952C4}"/>
    <pc:docChg chg="custSel modSld">
      <pc:chgData name="瑛莉菜 羽田" userId="64c7e7a027abc1d1" providerId="LiveId" clId="{1067D38F-754B-417D-973D-0E4C5B5952C4}" dt="2024-09-30T06:45:57.593" v="72" actId="1076"/>
      <pc:docMkLst>
        <pc:docMk/>
      </pc:docMkLst>
    </pc:docChg>
  </pc:docChgLst>
  <pc:docChgLst>
    <pc:chgData name="瑛莉菜 羽田" userId="64c7e7a027abc1d1" providerId="LiveId" clId="{F6DC6057-0EAD-4283-996A-0A09B804E0A7}"/>
    <pc:docChg chg="custSel modSld">
      <pc:chgData name="瑛莉菜 羽田" userId="64c7e7a027abc1d1" providerId="LiveId" clId="{F6DC6057-0EAD-4283-996A-0A09B804E0A7}" dt="2024-10-01T02:55:12.927" v="44"/>
      <pc:docMkLst>
        <pc:docMk/>
      </pc:docMkLst>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docChg>
  </pc:docChgLst>
  <pc:docChgLst>
    <pc:chgData name="瑛莉菜 羽田" userId="64c7e7a027abc1d1" providerId="LiveId" clId="{60D17FDC-E973-4A76-A60C-8234A0D7DE9B}"/>
    <pc:docChg chg="custSel modSld">
      <pc:chgData name="瑛莉菜 羽田" userId="64c7e7a027abc1d1" providerId="LiveId" clId="{60D17FDC-E973-4A76-A60C-8234A0D7DE9B}" dt="2024-09-17T06:08:45.156" v="54" actId="1076"/>
      <pc:docMkLst>
        <pc:docMk/>
      </pc:docMkLst>
    </pc:docChg>
  </pc:docChgLst>
  <pc:docChgLst>
    <pc:chgData name="瑛莉菜 羽田" userId="64c7e7a027abc1d1" providerId="LiveId" clId="{E3A6DFAE-EAE0-436A-8204-7651799EF5A1}"/>
    <pc:docChg chg="custSel modSld">
      <pc:chgData name="瑛莉菜 羽田" userId="64c7e7a027abc1d1" providerId="LiveId" clId="{E3A6DFAE-EAE0-436A-8204-7651799EF5A1}" dt="2024-10-04T08:07:50.572" v="25" actId="1076"/>
      <pc:docMkLst>
        <pc:docMk/>
      </pc:docMkLst>
    </pc:docChg>
  </pc:docChgLst>
  <pc:docChgLst>
    <pc:chgData name="瑛莉菜 羽田" userId="64c7e7a027abc1d1" providerId="LiveId" clId="{DC3FAFCE-B613-4A57-A5C5-9DF72FE4E0CB}"/>
    <pc:docChg chg="custSel modSld">
      <pc:chgData name="瑛莉菜 羽田" userId="64c7e7a027abc1d1" providerId="LiveId" clId="{DC3FAFCE-B613-4A57-A5C5-9DF72FE4E0CB}" dt="2024-09-30T01:07:31.088" v="61" actId="1076"/>
      <pc:docMkLst>
        <pc:docMk/>
      </pc:docMkLst>
    </pc:docChg>
  </pc:docChgLst>
  <pc:docChgLst>
    <pc:chgData name="瑛莉菜 羽田" userId="64c7e7a027abc1d1" providerId="LiveId" clId="{33A91C12-A3DD-4BEE-83D8-F8E58C4EEB50}"/>
    <pc:docChg chg="custSel modSld">
      <pc:chgData name="瑛莉菜 羽田" userId="64c7e7a027abc1d1" providerId="LiveId" clId="{33A91C12-A3DD-4BEE-83D8-F8E58C4EEB50}" dt="2024-09-17T05:32:59.013" v="46" actId="1076"/>
      <pc:docMkLst>
        <pc:docMk/>
      </pc:docMkLst>
    </pc:docChg>
  </pc:docChgLst>
  <pc:docChgLst>
    <pc:chgData name="瑛莉菜 羽田" userId="64c7e7a027abc1d1" providerId="LiveId" clId="{01B12BA1-0C4C-4605-890B-178BD07D3200}"/>
    <pc:docChg chg="custSel modSld">
      <pc:chgData name="瑛莉菜 羽田" userId="64c7e7a027abc1d1" providerId="LiveId" clId="{01B12BA1-0C4C-4605-890B-178BD07D3200}" dt="2024-10-04T04:50:30.197" v="74" actId="1076"/>
      <pc:docMkLst>
        <pc:docMk/>
      </pc:docMkLst>
    </pc:docChg>
  </pc:docChgLst>
  <pc:docChgLst>
    <pc:chgData name="瑛莉菜 羽田" userId="64c7e7a027abc1d1" providerId="LiveId" clId="{7DAE2732-E4DA-40DF-9F80-6359B5F28923}"/>
    <pc:docChg chg="custSel modSld">
      <pc:chgData name="瑛莉菜 羽田" userId="64c7e7a027abc1d1" providerId="LiveId" clId="{7DAE2732-E4DA-40DF-9F80-6359B5F28923}" dt="2024-09-30T04:23:12.217" v="44" actId="1076"/>
      <pc:docMkLst>
        <pc:docMk/>
      </pc:docMkLst>
    </pc:docChg>
  </pc:docChgLst>
  <pc:docChgLst>
    <pc:chgData name="瑛莉菜 羽田" userId="64c7e7a027abc1d1" providerId="LiveId" clId="{5F2C22A8-1445-46EF-9893-ACBBF16488B0}"/>
    <pc:docChg chg="custSel modSld">
      <pc:chgData name="瑛莉菜 羽田" userId="64c7e7a027abc1d1" providerId="LiveId" clId="{5F2C22A8-1445-46EF-9893-ACBBF16488B0}" dt="2024-09-30T03:58:11.813" v="42" actId="20577"/>
      <pc:docMkLst>
        <pc:docMk/>
      </pc:docMkLst>
    </pc:docChg>
  </pc:docChgLst>
  <pc:docChgLst>
    <pc:chgData name="瑛莉菜 羽田" userId="64c7e7a027abc1d1" providerId="LiveId" clId="{73FE63BF-1C0C-4270-809D-5F7717C8716C}"/>
    <pc:docChg chg="custSel modSld">
      <pc:chgData name="瑛莉菜 羽田" userId="64c7e7a027abc1d1" providerId="LiveId" clId="{73FE63BF-1C0C-4270-809D-5F7717C8716C}" dt="2024-10-07T07:12:54.980" v="22" actId="1076"/>
      <pc:docMkLst>
        <pc:docMk/>
      </pc:docMkLst>
    </pc:docChg>
  </pc:docChgLst>
  <pc:docChgLst>
    <pc:chgData name="瑛莉菜 羽田" userId="64c7e7a027abc1d1" providerId="LiveId" clId="{2A3EFAE1-760F-46C7-B847-4FCAEDE2206A}"/>
    <pc:docChg chg="custSel modSld">
      <pc:chgData name="瑛莉菜 羽田" userId="64c7e7a027abc1d1" providerId="LiveId" clId="{2A3EFAE1-760F-46C7-B847-4FCAEDE2206A}" dt="2024-10-04T05:52:55.661" v="47" actId="20577"/>
      <pc:docMkLst>
        <pc:docMk/>
      </pc:docMkLst>
    </pc:docChg>
  </pc:docChgLst>
  <pc:docChgLst>
    <pc:chgData name="瑛莉菜 羽田" userId="64c7e7a027abc1d1" providerId="LiveId" clId="{DDE88A06-69EC-4B8F-A302-2393E8F55103}"/>
    <pc:docChg chg="custSel modSld">
      <pc:chgData name="瑛莉菜 羽田" userId="64c7e7a027abc1d1" providerId="LiveId" clId="{DDE88A06-69EC-4B8F-A302-2393E8F55103}" dt="2024-09-30T08:38:28.120" v="44"/>
      <pc:docMkLst>
        <pc:docMk/>
      </pc:docMkLst>
    </pc:docChg>
  </pc:docChgLst>
  <pc:docChgLst>
    <pc:chgData name="瑛莉菜 羽田" userId="64c7e7a027abc1d1" providerId="LiveId" clId="{AE048A0D-56B9-4D95-B1AA-96FBC785CCB2}"/>
    <pc:docChg chg="custSel modSld">
      <pc:chgData name="瑛莉菜 羽田" userId="64c7e7a027abc1d1" providerId="LiveId" clId="{AE048A0D-56B9-4D95-B1AA-96FBC785CCB2}" dt="2024-09-27T05:37:17.334" v="74" actId="1076"/>
      <pc:docMkLst>
        <pc:docMk/>
      </pc:docMkLst>
    </pc:docChg>
  </pc:docChgLst>
  <pc:docChgLst>
    <pc:chgData name="瑛莉菜 羽田" userId="64c7e7a027abc1d1" providerId="LiveId" clId="{91D05EAA-7144-4DC3-91E3-17C95BCB8503}"/>
    <pc:docChg chg="custSel modSld">
      <pc:chgData name="瑛莉菜 羽田" userId="64c7e7a027abc1d1" providerId="LiveId" clId="{91D05EAA-7144-4DC3-91E3-17C95BCB8503}" dt="2024-09-30T04:39:39.247" v="115" actId="1076"/>
      <pc:docMkLst>
        <pc:docMk/>
      </pc:docMkLst>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docChg>
  </pc:docChgLst>
  <pc:docChgLst>
    <pc:chgData name="瑛莉菜 羽田" userId="64c7e7a027abc1d1" providerId="LiveId" clId="{3D5E7267-A200-4359-9909-85B169486327}"/>
    <pc:docChg chg="custSel modSld">
      <pc:chgData name="瑛莉菜 羽田" userId="64c7e7a027abc1d1" providerId="LiveId" clId="{3D5E7267-A200-4359-9909-85B169486327}" dt="2024-09-17T05:37:52.635" v="54" actId="1076"/>
      <pc:docMkLst>
        <pc:docMk/>
      </pc:docMkLst>
    </pc:docChg>
  </pc:docChgLst>
  <pc:docChgLst>
    <pc:chgData name="瑛莉菜 羽田" userId="64c7e7a027abc1d1" providerId="LiveId" clId="{03513845-3761-4EB1-8FE9-1401B4DB4BEF}"/>
    <pc:docChg chg="custSel modSld">
      <pc:chgData name="瑛莉菜 羽田" userId="64c7e7a027abc1d1" providerId="LiveId" clId="{03513845-3761-4EB1-8FE9-1401B4DB4BEF}" dt="2024-09-30T06:47:52.844" v="46" actId="1076"/>
      <pc:docMkLst>
        <pc:docMk/>
      </pc:docMkLst>
    </pc:docChg>
  </pc:docChgLst>
  <pc:docChgLst>
    <pc:chgData name="瑛莉菜 羽田" userId="64c7e7a027abc1d1" providerId="LiveId" clId="{361E4713-CE5F-40B7-9C17-3904999B097A}"/>
    <pc:docChg chg="custSel modSld">
      <pc:chgData name="瑛莉菜 羽田" userId="64c7e7a027abc1d1" providerId="LiveId" clId="{361E4713-CE5F-40B7-9C17-3904999B097A}" dt="2024-09-17T04:14:14.051" v="64" actId="1076"/>
      <pc:docMkLst>
        <pc:docMk/>
      </pc:docMkLst>
    </pc:docChg>
  </pc:docChgLst>
  <pc:docChgLst>
    <pc:chgData name="瑛莉菜 羽田" userId="64c7e7a027abc1d1" providerId="LiveId" clId="{99706097-8525-41BE-BC38-C29C343959BA}"/>
    <pc:docChg chg="custSel modSld">
      <pc:chgData name="瑛莉菜 羽田" userId="64c7e7a027abc1d1" providerId="LiveId" clId="{99706097-8525-41BE-BC38-C29C343959BA}" dt="2024-10-04T07:08:06.141" v="65" actId="1076"/>
      <pc:docMkLst>
        <pc:docMk/>
      </pc:docMkLst>
    </pc:docChg>
  </pc:docChgLst>
  <pc:docChgLst>
    <pc:chgData name="瑛莉菜 羽田" userId="64c7e7a027abc1d1" providerId="LiveId" clId="{89E4A84E-0ABB-43F0-B51C-443C64C631E9}"/>
    <pc:docChg chg="undo custSel modSld">
      <pc:chgData name="瑛莉菜 羽田" userId="64c7e7a027abc1d1" providerId="LiveId" clId="{89E4A84E-0ABB-43F0-B51C-443C64C631E9}" dt="2024-10-01T07:58:13.567" v="56" actId="1076"/>
      <pc:docMkLst>
        <pc:docMk/>
      </pc:docMkLst>
    </pc:docChg>
  </pc:docChgLst>
  <pc:docChgLst>
    <pc:chgData name="瑛莉菜 羽田" userId="64c7e7a027abc1d1" providerId="LiveId" clId="{9200D0A1-DA0D-47A6-96B3-CA1D7AF4140D}"/>
    <pc:docChg chg="custSel modSld">
      <pc:chgData name="瑛莉菜 羽田" userId="64c7e7a027abc1d1" providerId="LiveId" clId="{9200D0A1-DA0D-47A6-96B3-CA1D7AF4140D}" dt="2024-09-30T04:15:23.764" v="40" actId="1076"/>
      <pc:docMkLst>
        <pc:docMk/>
      </pc:docMkLst>
    </pc:docChg>
  </pc:docChgLst>
  <pc:docChgLst>
    <pc:chgData name="瑛莉菜 羽田" userId="64c7e7a027abc1d1" providerId="LiveId" clId="{ACD67433-912E-4726-B101-582528DEA215}"/>
    <pc:docChg chg="custSel modSld">
      <pc:chgData name="瑛莉菜 羽田" userId="64c7e7a027abc1d1" providerId="LiveId" clId="{ACD67433-912E-4726-B101-582528DEA215}" dt="2024-09-17T05:52:21.236" v="38" actId="1076"/>
      <pc:docMkLst>
        <pc:docMk/>
      </pc:docMkLst>
    </pc:docChg>
  </pc:docChgLst>
  <pc:docChgLst>
    <pc:chgData name="瑛莉菜 羽田" userId="64c7e7a027abc1d1" providerId="LiveId" clId="{F10590C1-6013-4158-ADEA-EE82828FF409}"/>
    <pc:docChg chg="custSel modSld">
      <pc:chgData name="瑛莉菜 羽田" userId="64c7e7a027abc1d1" providerId="LiveId" clId="{F10590C1-6013-4158-ADEA-EE82828FF409}" dt="2024-09-30T07:00:03.086" v="68"/>
      <pc:docMkLst>
        <pc:docMk/>
      </pc:docMkLst>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docChg>
  </pc:docChgLst>
  <pc:docChgLst>
    <pc:chgData name="瑛莉菜 羽田" userId="64c7e7a027abc1d1" providerId="LiveId" clId="{0960165A-C6DB-410E-993C-22A069D2AD68}"/>
    <pc:docChg chg="custSel modSld">
      <pc:chgData name="瑛莉菜 羽田" userId="64c7e7a027abc1d1" providerId="LiveId" clId="{0960165A-C6DB-410E-993C-22A069D2AD68}" dt="2024-10-07T07:35:10.526" v="95" actId="1076"/>
      <pc:docMkLst>
        <pc:docMk/>
      </pc:docMkLst>
    </pc:docChg>
  </pc:docChgLst>
  <pc:docChgLst>
    <pc:chgData name="瑛莉菜 羽田" userId="64c7e7a027abc1d1" providerId="LiveId" clId="{2382F82F-1879-4428-9BC3-3070499E849F}"/>
    <pc:docChg chg="custSel modSld">
      <pc:chgData name="瑛莉菜 羽田" userId="64c7e7a027abc1d1" providerId="LiveId" clId="{2382F82F-1879-4428-9BC3-3070499E849F}" dt="2024-09-30T07:32:22.236" v="233" actId="1076"/>
      <pc:docMkLst>
        <pc:docMk/>
      </pc:docMkLst>
    </pc:docChg>
  </pc:docChgLst>
  <pc:docChgLst>
    <pc:chgData name="瑛莉菜 羽田" userId="64c7e7a027abc1d1" providerId="LiveId" clId="{705E0498-D249-4934-AC8E-1EE858CA7402}"/>
    <pc:docChg chg="custSel modSld">
      <pc:chgData name="瑛莉菜 羽田" userId="64c7e7a027abc1d1" providerId="LiveId" clId="{705E0498-D249-4934-AC8E-1EE858CA7402}" dt="2024-10-07T07:38:01.599" v="87" actId="14100"/>
      <pc:docMkLst>
        <pc:docMk/>
      </pc:docMkLst>
    </pc:docChg>
  </pc:docChgLst>
  <pc:docChgLst>
    <pc:chgData name="瑛莉菜 羽田" userId="64c7e7a027abc1d1" providerId="LiveId" clId="{EE8BCBF6-C932-4AE8-B105-53728CFE0F24}"/>
    <pc:docChg chg="custSel modSld">
      <pc:chgData name="瑛莉菜 羽田" userId="64c7e7a027abc1d1" providerId="LiveId" clId="{EE8BCBF6-C932-4AE8-B105-53728CFE0F24}" dt="2024-10-04T08:42:45.421" v="33" actId="1076"/>
      <pc:docMkLst>
        <pc:docMk/>
      </pc:docMkLst>
    </pc:docChg>
  </pc:docChgLst>
  <pc:docChgLst>
    <pc:chgData name="瑛莉菜 羽田" userId="64c7e7a027abc1d1" providerId="LiveId" clId="{C55C6231-645C-458A-99A3-09D4AD1672F0}"/>
    <pc:docChg chg="custSel modSld">
      <pc:chgData name="瑛莉菜 羽田" userId="64c7e7a027abc1d1" providerId="LiveId" clId="{C55C6231-645C-458A-99A3-09D4AD1672F0}" dt="2024-10-07T06:56:06.461" v="22" actId="14100"/>
      <pc:docMkLst>
        <pc:docMk/>
      </pc:docMkLst>
    </pc:docChg>
  </pc:docChgLst>
  <pc:docChgLst>
    <pc:chgData name="瑛莉菜 羽田" userId="64c7e7a027abc1d1" providerId="LiveId" clId="{771C4C67-8408-4529-AB45-222D8914477E}"/>
    <pc:docChg chg="custSel modSld">
      <pc:chgData name="瑛莉菜 羽田" userId="64c7e7a027abc1d1" providerId="LiveId" clId="{771C4C67-8408-4529-AB45-222D8914477E}" dt="2024-10-07T06:15:59.317" v="166" actId="1076"/>
      <pc:docMkLst>
        <pc:docMk/>
      </pc:docMkLst>
    </pc:docChg>
  </pc:docChgLst>
  <pc:docChgLst>
    <pc:chgData name="瑛莉菜 羽田" userId="64c7e7a027abc1d1" providerId="LiveId" clId="{7DEC0C0E-9B13-4D75-B6C7-EDAD5494641B}"/>
    <pc:docChg chg="custSel modSld">
      <pc:chgData name="瑛莉菜 羽田" userId="64c7e7a027abc1d1" providerId="LiveId" clId="{7DEC0C0E-9B13-4D75-B6C7-EDAD5494641B}" dt="2024-10-04T07:42:08.911" v="12" actId="1076"/>
      <pc:docMkLst>
        <pc:docMk/>
      </pc:docMkLst>
    </pc:docChg>
  </pc:docChgLst>
  <pc:docChgLst>
    <pc:chgData name="瑛莉菜 羽田" userId="64c7e7a027abc1d1" providerId="LiveId" clId="{47CA1637-BA46-4902-8406-BFF438926D09}"/>
    <pc:docChg chg="custSel modSld">
      <pc:chgData name="瑛莉菜 羽田" userId="64c7e7a027abc1d1" providerId="LiveId" clId="{47CA1637-BA46-4902-8406-BFF438926D09}" dt="2024-09-30T06:26:02.912" v="109" actId="1076"/>
      <pc:docMkLst>
        <pc:docMk/>
      </pc:docMkLst>
    </pc:docChg>
  </pc:docChgLst>
  <pc:docChgLst>
    <pc:chgData name="瑛莉菜 羽田" userId="64c7e7a027abc1d1" providerId="LiveId" clId="{2C52D653-0A1A-459D-B10E-2C366D750AF2}"/>
    <pc:docChg chg="custSel modSld">
      <pc:chgData name="瑛莉菜 羽田" userId="64c7e7a027abc1d1" providerId="LiveId" clId="{2C52D653-0A1A-459D-B10E-2C366D750AF2}" dt="2024-10-01T04:26:33.697" v="33" actId="1076"/>
      <pc:docMkLst>
        <pc:docMk/>
      </pc:docMkLst>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docChg>
  </pc:docChgLst>
  <pc:docChgLst>
    <pc:chgData name="瑛莉菜 羽田" userId="64c7e7a027abc1d1" providerId="LiveId" clId="{6611E491-9585-4EAD-9ABD-705F67296B69}"/>
    <pc:docChg chg="custSel modSld">
      <pc:chgData name="瑛莉菜 羽田" userId="64c7e7a027abc1d1" providerId="LiveId" clId="{6611E491-9585-4EAD-9ABD-705F67296B69}" dt="2024-10-04T05:38:05.333" v="43" actId="1076"/>
      <pc:docMkLst>
        <pc:docMk/>
      </pc:docMkLst>
    </pc:docChg>
  </pc:docChgLst>
  <pc:docChgLst>
    <pc:chgData name="瑛莉菜 羽田" userId="64c7e7a027abc1d1" providerId="LiveId" clId="{DF90A04B-D590-42EC-9F64-50297582F14B}"/>
    <pc:docChg chg="modSld">
      <pc:chgData name="瑛莉菜 羽田" userId="64c7e7a027abc1d1" providerId="LiveId" clId="{DF90A04B-D590-42EC-9F64-50297582F14B}" dt="2024-09-30T08:29:11.007" v="16" actId="20577"/>
      <pc:docMkLst>
        <pc:docMk/>
      </pc:docMkLst>
    </pc:docChg>
  </pc:docChgLst>
  <pc:docChgLst>
    <pc:chgData name="瑛莉菜 羽田" userId="64c7e7a027abc1d1" providerId="LiveId" clId="{84AA710D-2D8A-40EE-B696-4848F6404808}"/>
    <pc:docChg chg="custSel modSld">
      <pc:chgData name="瑛莉菜 羽田" userId="64c7e7a027abc1d1" providerId="LiveId" clId="{84AA710D-2D8A-40EE-B696-4848F6404808}" dt="2024-09-30T06:37:57.266" v="65"/>
      <pc:docMkLst>
        <pc:docMk/>
      </pc:docMkLst>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docChg>
  </pc:docChgLst>
  <pc:docChgLst>
    <pc:chgData name="瑛莉菜 羽田" userId="64c7e7a027abc1d1" providerId="LiveId" clId="{8F6F2782-297F-4D73-BEAF-738579692649}"/>
    <pc:docChg chg="custSel modSld">
      <pc:chgData name="瑛莉菜 羽田" userId="64c7e7a027abc1d1" providerId="LiveId" clId="{8F6F2782-297F-4D73-BEAF-738579692649}" dt="2024-09-17T05:41:41.109" v="130"/>
      <pc:docMkLst>
        <pc:docMk/>
      </pc:docMkLst>
    </pc:docChg>
  </pc:docChgLst>
  <pc:docChgLst>
    <pc:chgData name="瑛莉菜 羽田" userId="64c7e7a027abc1d1" providerId="LiveId" clId="{0E8F5B13-73CE-489C-9F2B-E73FFEAF6D35}"/>
    <pc:docChg chg="custSel modSld">
      <pc:chgData name="瑛莉菜 羽田" userId="64c7e7a027abc1d1" providerId="LiveId" clId="{0E8F5B13-73CE-489C-9F2B-E73FFEAF6D35}" dt="2024-10-04T08:24:54.917" v="59" actId="1076"/>
      <pc:docMkLst>
        <pc:docMk/>
      </pc:docMkLst>
    </pc:docChg>
  </pc:docChgLst>
  <pc:docChgLst>
    <pc:chgData name="瑛莉菜 羽田" userId="64c7e7a027abc1d1" providerId="LiveId" clId="{23E6B706-FAC4-461F-BC4B-61E0DE05112F}"/>
    <pc:docChg chg="custSel modSld">
      <pc:chgData name="瑛莉菜 羽田" userId="64c7e7a027abc1d1" providerId="LiveId" clId="{23E6B706-FAC4-461F-BC4B-61E0DE05112F}" dt="2024-10-01T07:31:36.221" v="78" actId="1076"/>
      <pc:docMkLst>
        <pc:docMk/>
      </pc:docMkLst>
    </pc:docChg>
  </pc:docChgLst>
  <pc:docChgLst>
    <pc:chgData name="瑛莉菜 羽田" userId="64c7e7a027abc1d1" providerId="LiveId" clId="{EDB2E7DE-E9DE-4AE4-9CA0-49CC5F9729B4}"/>
    <pc:docChg chg="custSel modSld">
      <pc:chgData name="瑛莉菜 羽田" userId="64c7e7a027abc1d1" providerId="LiveId" clId="{EDB2E7DE-E9DE-4AE4-9CA0-49CC5F9729B4}" dt="2024-10-04T07:40:32.829" v="38" actId="1076"/>
      <pc:docMkLst>
        <pc:docMk/>
      </pc:docMkLst>
    </pc:docChg>
  </pc:docChgLst>
  <pc:docChgLst>
    <pc:chgData name="瑛莉菜 羽田" userId="64c7e7a027abc1d1" providerId="LiveId" clId="{FAFB5B01-E2FD-48AE-9F19-3C592817D4A3}"/>
    <pc:docChg chg="custSel modSld">
      <pc:chgData name="瑛莉菜 羽田" userId="64c7e7a027abc1d1" providerId="LiveId" clId="{FAFB5B01-E2FD-48AE-9F19-3C592817D4A3}" dt="2024-09-17T08:12:14.787" v="101" actId="1076"/>
      <pc:docMkLst>
        <pc:docMk/>
      </pc:docMkLst>
    </pc:docChg>
  </pc:docChgLst>
  <pc:docChgLst>
    <pc:chgData name="瑛莉菜 羽田" userId="64c7e7a027abc1d1" providerId="LiveId" clId="{BB5911ED-0847-474D-9580-17F62020BDA5}"/>
    <pc:docChg chg="custSel modSld">
      <pc:chgData name="瑛莉菜 羽田" userId="64c7e7a027abc1d1" providerId="LiveId" clId="{BB5911ED-0847-474D-9580-17F62020BDA5}" dt="2024-10-07T07:42:14.555" v="26" actId="1076"/>
      <pc:docMkLst>
        <pc:docMk/>
      </pc:docMkLst>
      <pc:sldChg chg="addSp delSp modSp mod">
        <pc:chgData name="瑛莉菜 羽田" userId="64c7e7a027abc1d1" providerId="LiveId" clId="{BB5911ED-0847-474D-9580-17F62020BDA5}" dt="2024-10-07T07:42:14.555" v="26" actId="1076"/>
        <pc:sldMkLst>
          <pc:docMk/>
          <pc:sldMk cId="4010063240" sldId="375"/>
        </pc:sldMkLst>
        <pc:spChg chg="mod">
          <ac:chgData name="瑛莉菜 羽田" userId="64c7e7a027abc1d1" providerId="LiveId" clId="{BB5911ED-0847-474D-9580-17F62020BDA5}" dt="2024-10-07T07:41:24.900" v="5" actId="20577"/>
          <ac:spMkLst>
            <pc:docMk/>
            <pc:sldMk cId="4010063240" sldId="375"/>
            <ac:spMk id="4" creationId="{4089F0E4-8EB1-65F8-1F8E-DFAE3A950B63}"/>
          </ac:spMkLst>
        </pc:spChg>
        <pc:spChg chg="mod">
          <ac:chgData name="瑛莉菜 羽田" userId="64c7e7a027abc1d1" providerId="LiveId" clId="{BB5911ED-0847-474D-9580-17F62020BDA5}" dt="2024-10-07T07:41:38.397" v="9" actId="20577"/>
          <ac:spMkLst>
            <pc:docMk/>
            <pc:sldMk cId="4010063240" sldId="375"/>
            <ac:spMk id="14" creationId="{4C1CE79F-7A8C-E943-C2CD-9B9D895545B4}"/>
          </ac:spMkLst>
        </pc:spChg>
        <pc:picChg chg="add mod">
          <ac:chgData name="瑛莉菜 羽田" userId="64c7e7a027abc1d1" providerId="LiveId" clId="{BB5911ED-0847-474D-9580-17F62020BDA5}" dt="2024-10-07T07:42:10.797" v="24" actId="14100"/>
          <ac:picMkLst>
            <pc:docMk/>
            <pc:sldMk cId="4010063240" sldId="375"/>
            <ac:picMk id="5" creationId="{B18DDA57-97D8-917A-7928-EADD2D25310F}"/>
          </ac:picMkLst>
        </pc:picChg>
        <pc:picChg chg="del">
          <ac:chgData name="瑛莉菜 羽田" userId="64c7e7a027abc1d1" providerId="LiveId" clId="{BB5911ED-0847-474D-9580-17F62020BDA5}" dt="2024-10-07T07:41:39.785" v="10" actId="478"/>
          <ac:picMkLst>
            <pc:docMk/>
            <pc:sldMk cId="4010063240" sldId="375"/>
            <ac:picMk id="6" creationId="{2A8DE2F7-47D9-65A7-B1C9-09C2BCC78E63}"/>
          </ac:picMkLst>
        </pc:picChg>
        <pc:picChg chg="add mod">
          <ac:chgData name="瑛莉菜 羽田" userId="64c7e7a027abc1d1" providerId="LiveId" clId="{BB5911ED-0847-474D-9580-17F62020BDA5}" dt="2024-10-07T07:42:14.555" v="26" actId="1076"/>
          <ac:picMkLst>
            <pc:docMk/>
            <pc:sldMk cId="4010063240" sldId="375"/>
            <ac:picMk id="8" creationId="{5EDE3691-7ABE-4D92-B39E-2CA54FAF9C00}"/>
          </ac:picMkLst>
        </pc:picChg>
        <pc:picChg chg="del">
          <ac:chgData name="瑛莉菜 羽田" userId="64c7e7a027abc1d1" providerId="LiveId" clId="{BB5911ED-0847-474D-9580-17F62020BDA5}" dt="2024-10-07T07:41:40.242" v="11" actId="478"/>
          <ac:picMkLst>
            <pc:docMk/>
            <pc:sldMk cId="4010063240" sldId="375"/>
            <ac:picMk id="9" creationId="{FC85D868-87EE-7179-98B1-DAF35172EBD9}"/>
          </ac:picMkLst>
        </pc:picChg>
      </pc:sldChg>
    </pc:docChg>
  </pc:docChgLst>
  <pc:docChgLst>
    <pc:chgData name="瑛莉菜 羽田" userId="64c7e7a027abc1d1" providerId="LiveId" clId="{EFACA56B-3897-4DA2-8736-C6690D429590}"/>
    <pc:docChg chg="undo custSel modSld">
      <pc:chgData name="瑛莉菜 羽田" userId="64c7e7a027abc1d1" providerId="LiveId" clId="{EFACA56B-3897-4DA2-8736-C6690D429590}" dt="2024-09-17T08:52:18.813" v="121" actId="1076"/>
      <pc:docMkLst>
        <pc:docMk/>
      </pc:docMkLst>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docChg>
  </pc:docChgLst>
  <pc:docChgLst>
    <pc:chgData name="瑛莉菜 羽田" userId="64c7e7a027abc1d1" providerId="LiveId" clId="{A781B17B-6B71-4C03-B07F-950E1B4D5D40}"/>
    <pc:docChg chg="custSel modSld">
      <pc:chgData name="瑛莉菜 羽田" userId="64c7e7a027abc1d1" providerId="LiveId" clId="{A781B17B-6B71-4C03-B07F-950E1B4D5D40}" dt="2024-10-01T09:02:46.371" v="132" actId="1076"/>
      <pc:docMkLst>
        <pc:docMk/>
      </pc:docMkLst>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docChg>
  </pc:docChgLst>
  <pc:docChgLst>
    <pc:chgData name="瑛莉菜 羽田" userId="64c7e7a027abc1d1" providerId="LiveId" clId="{3F46F59C-4252-474D-BF7D-0BA2D3747347}"/>
    <pc:docChg chg="custSel modSld">
      <pc:chgData name="瑛莉菜 羽田" userId="64c7e7a027abc1d1" providerId="LiveId" clId="{3F46F59C-4252-474D-BF7D-0BA2D3747347}" dt="2024-09-17T05:56:16.017" v="69" actId="1076"/>
      <pc:docMkLst>
        <pc:docMk/>
      </pc:docMkLst>
    </pc:docChg>
  </pc:docChgLst>
  <pc:docChgLst>
    <pc:chgData name="瑛莉菜 羽田" userId="64c7e7a027abc1d1" providerId="LiveId" clId="{B1492548-3B06-4E1B-9ED4-DE9D871983D4}"/>
    <pc:docChg chg="custSel modSld">
      <pc:chgData name="瑛莉菜 羽田" userId="64c7e7a027abc1d1" providerId="LiveId" clId="{B1492548-3B06-4E1B-9ED4-DE9D871983D4}" dt="2024-10-07T06:54:24.304" v="49" actId="1076"/>
      <pc:docMkLst>
        <pc:docMk/>
      </pc:docMkLst>
    </pc:docChg>
  </pc:docChgLst>
  <pc:docChgLst>
    <pc:chgData name="瑛莉菜 羽田" userId="64c7e7a027abc1d1" providerId="LiveId" clId="{D73B399C-9C29-41FA-9382-C6D0DA7336CA}"/>
    <pc:docChg chg="undo custSel modSld">
      <pc:chgData name="瑛莉菜 羽田" userId="64c7e7a027abc1d1" providerId="LiveId" clId="{D73B399C-9C29-41FA-9382-C6D0DA7336CA}" dt="2024-09-17T04:07:43.479" v="61" actId="1076"/>
      <pc:docMkLst>
        <pc:docMk/>
      </pc:docMkLst>
    </pc:docChg>
  </pc:docChgLst>
  <pc:docChgLst>
    <pc:chgData name="瑛莉菜 羽田" userId="64c7e7a027abc1d1" providerId="LiveId" clId="{8C0BEEAC-B7A4-49B0-8022-EC0A5F0E54AD}"/>
    <pc:docChg chg="custSel modSld">
      <pc:chgData name="瑛莉菜 羽田" userId="64c7e7a027abc1d1" providerId="LiveId" clId="{8C0BEEAC-B7A4-49B0-8022-EC0A5F0E54AD}" dt="2024-09-17T06:28:57.952" v="49" actId="1076"/>
      <pc:docMkLst>
        <pc:docMk/>
      </pc:docMkLst>
    </pc:docChg>
  </pc:docChgLst>
  <pc:docChgLst>
    <pc:chgData name="瑛莉菜 羽田" userId="64c7e7a027abc1d1" providerId="LiveId" clId="{C7F7322F-1BCC-4E1D-93CD-BD46F2C46098}"/>
    <pc:docChg chg="undo custSel modSld">
      <pc:chgData name="瑛莉菜 羽田" userId="64c7e7a027abc1d1" providerId="LiveId" clId="{C7F7322F-1BCC-4E1D-93CD-BD46F2C46098}" dt="2024-09-17T07:34:46.459" v="74" actId="1076"/>
      <pc:docMkLst>
        <pc:docMk/>
      </pc:docMkLst>
    </pc:docChg>
  </pc:docChgLst>
  <pc:docChgLst>
    <pc:chgData name="瑛莉菜 羽田" userId="64c7e7a027abc1d1" providerId="LiveId" clId="{FACD2BE6-6615-4F7E-B5F9-E3105DFD8B02}"/>
    <pc:docChg chg="custSel modSld">
      <pc:chgData name="瑛莉菜 羽田" userId="64c7e7a027abc1d1" providerId="LiveId" clId="{FACD2BE6-6615-4F7E-B5F9-E3105DFD8B02}" dt="2024-09-30T08:02:16.308" v="172" actId="1076"/>
      <pc:docMkLst>
        <pc:docMk/>
      </pc:docMkLst>
    </pc:docChg>
  </pc:docChgLst>
  <pc:docChgLst>
    <pc:chgData name="瑛莉菜 羽田" userId="64c7e7a027abc1d1" providerId="LiveId" clId="{CC870311-2F5B-4870-8096-AEA11CA5459A}"/>
    <pc:docChg chg="custSel modSld">
      <pc:chgData name="瑛莉菜 羽田" userId="64c7e7a027abc1d1" providerId="LiveId" clId="{CC870311-2F5B-4870-8096-AEA11CA5459A}" dt="2024-09-30T01:56:11.268" v="123" actId="1076"/>
      <pc:docMkLst>
        <pc:docMk/>
      </pc:docMkLst>
    </pc:docChg>
  </pc:docChgLst>
  <pc:docChgLst>
    <pc:chgData name="瑛莉菜 羽田" userId="64c7e7a027abc1d1" providerId="LiveId" clId="{4B255E4E-218A-44D6-BB93-84BF028320A8}"/>
    <pc:docChg chg="custSel modSld">
      <pc:chgData name="瑛莉菜 羽田" userId="64c7e7a027abc1d1" providerId="LiveId" clId="{4B255E4E-218A-44D6-BB93-84BF028320A8}" dt="2024-10-07T07:05:57.492" v="17" actId="14100"/>
      <pc:docMkLst>
        <pc:docMk/>
      </pc:docMkLst>
      <pc:sldChg chg="addSp delSp modSp mod">
        <pc:chgData name="瑛莉菜 羽田" userId="64c7e7a027abc1d1" providerId="LiveId" clId="{4B255E4E-218A-44D6-BB93-84BF028320A8}" dt="2024-10-07T07:05:57.492" v="17" actId="14100"/>
        <pc:sldMkLst>
          <pc:docMk/>
          <pc:sldMk cId="4010063240" sldId="375"/>
        </pc:sldMkLst>
        <pc:spChg chg="mod">
          <ac:chgData name="瑛莉菜 羽田" userId="64c7e7a027abc1d1" providerId="LiveId" clId="{4B255E4E-218A-44D6-BB93-84BF028320A8}" dt="2024-10-07T07:05:00.371" v="4"/>
          <ac:spMkLst>
            <pc:docMk/>
            <pc:sldMk cId="4010063240" sldId="375"/>
            <ac:spMk id="4" creationId="{4089F0E4-8EB1-65F8-1F8E-DFAE3A950B63}"/>
          </ac:spMkLst>
        </pc:spChg>
        <pc:spChg chg="mod">
          <ac:chgData name="瑛莉菜 羽田" userId="64c7e7a027abc1d1" providerId="LiveId" clId="{4B255E4E-218A-44D6-BB93-84BF028320A8}" dt="2024-10-07T07:05:30.749" v="7"/>
          <ac:spMkLst>
            <pc:docMk/>
            <pc:sldMk cId="4010063240" sldId="375"/>
            <ac:spMk id="14" creationId="{4C1CE79F-7A8C-E943-C2CD-9B9D895545B4}"/>
          </ac:spMkLst>
        </pc:spChg>
        <pc:spChg chg="mod">
          <ac:chgData name="瑛莉菜 羽田" userId="64c7e7a027abc1d1" providerId="LiveId" clId="{4B255E4E-218A-44D6-BB93-84BF028320A8}" dt="2024-10-07T07:04:46.799" v="2" actId="20577"/>
          <ac:spMkLst>
            <pc:docMk/>
            <pc:sldMk cId="4010063240" sldId="375"/>
            <ac:spMk id="23" creationId="{00000000-0000-0000-0000-000000000000}"/>
          </ac:spMkLst>
        </pc:spChg>
        <pc:spChg chg="mod">
          <ac:chgData name="瑛莉菜 羽田" userId="64c7e7a027abc1d1" providerId="LiveId" clId="{4B255E4E-218A-44D6-BB93-84BF028320A8}" dt="2024-10-07T07:04:51.992" v="3"/>
          <ac:spMkLst>
            <pc:docMk/>
            <pc:sldMk cId="4010063240" sldId="375"/>
            <ac:spMk id="65" creationId="{00000000-0000-0000-0000-000000000000}"/>
          </ac:spMkLst>
        </pc:spChg>
        <pc:picChg chg="add mod">
          <ac:chgData name="瑛莉菜 羽田" userId="64c7e7a027abc1d1" providerId="LiveId" clId="{4B255E4E-218A-44D6-BB93-84BF028320A8}" dt="2024-10-07T07:05:45.691" v="13" actId="14100"/>
          <ac:picMkLst>
            <pc:docMk/>
            <pc:sldMk cId="4010063240" sldId="375"/>
            <ac:picMk id="5" creationId="{74F4624B-AD26-6504-1C71-943BB462D172}"/>
          </ac:picMkLst>
        </pc:picChg>
        <pc:picChg chg="del">
          <ac:chgData name="瑛莉菜 羽田" userId="64c7e7a027abc1d1" providerId="LiveId" clId="{4B255E4E-218A-44D6-BB93-84BF028320A8}" dt="2024-10-07T07:05:33.843" v="8" actId="478"/>
          <ac:picMkLst>
            <pc:docMk/>
            <pc:sldMk cId="4010063240" sldId="375"/>
            <ac:picMk id="6" creationId="{ACB16BBF-7553-3036-A31B-CD607CE07566}"/>
          </ac:picMkLst>
        </pc:picChg>
        <pc:picChg chg="add mod">
          <ac:chgData name="瑛莉菜 羽田" userId="64c7e7a027abc1d1" providerId="LiveId" clId="{4B255E4E-218A-44D6-BB93-84BF028320A8}" dt="2024-10-07T07:05:57.492" v="17" actId="14100"/>
          <ac:picMkLst>
            <pc:docMk/>
            <pc:sldMk cId="4010063240" sldId="375"/>
            <ac:picMk id="8" creationId="{EB47E5C1-AC8C-90A4-2876-AE18114D6E31}"/>
          </ac:picMkLst>
        </pc:picChg>
        <pc:picChg chg="del">
          <ac:chgData name="瑛莉菜 羽田" userId="64c7e7a027abc1d1" providerId="LiveId" clId="{4B255E4E-218A-44D6-BB93-84BF028320A8}" dt="2024-10-07T07:05:34.584" v="9" actId="478"/>
          <ac:picMkLst>
            <pc:docMk/>
            <pc:sldMk cId="4010063240" sldId="375"/>
            <ac:picMk id="9" creationId="{0C3F1F62-BFF2-04FF-3304-A5BAC5588288}"/>
          </ac:picMkLst>
        </pc:picChg>
      </pc:sldChg>
    </pc:docChg>
  </pc:docChgLst>
  <pc:docChgLst>
    <pc:chgData name="瑛莉菜 羽田" userId="64c7e7a027abc1d1" providerId="LiveId" clId="{828B7F08-84AE-4AD0-99E8-B5A39D3BD876}"/>
    <pc:docChg chg="custSel modSld">
      <pc:chgData name="瑛莉菜 羽田" userId="64c7e7a027abc1d1" providerId="LiveId" clId="{828B7F08-84AE-4AD0-99E8-B5A39D3BD876}" dt="2024-09-17T07:59:46.593" v="36" actId="1076"/>
      <pc:docMkLst>
        <pc:docMk/>
      </pc:docMkLst>
    </pc:docChg>
  </pc:docChgLst>
  <pc:docChgLst>
    <pc:chgData name="瑛莉菜 羽田" userId="64c7e7a027abc1d1" providerId="LiveId" clId="{03E3412F-4B63-4FCE-B839-4262DFCB1081}"/>
    <pc:docChg chg="undo custSel modSld">
      <pc:chgData name="瑛莉菜 羽田" userId="64c7e7a027abc1d1" providerId="LiveId" clId="{03E3412F-4B63-4FCE-B839-4262DFCB1081}" dt="2024-09-30T08:45:24.261" v="192" actId="1076"/>
      <pc:docMkLst>
        <pc:docMk/>
      </pc:docMkLst>
    </pc:docChg>
  </pc:docChgLst>
  <pc:docChgLst>
    <pc:chgData name="瑛莉菜 羽田" userId="64c7e7a027abc1d1" providerId="LiveId" clId="{012D6741-BC97-4167-9723-7F16AD82AA86}"/>
    <pc:docChg chg="custSel modSld">
      <pc:chgData name="瑛莉菜 羽田" userId="64c7e7a027abc1d1" providerId="LiveId" clId="{012D6741-BC97-4167-9723-7F16AD82AA86}" dt="2024-09-17T08:01:57.989" v="52" actId="1076"/>
      <pc:docMkLst>
        <pc:docMk/>
      </pc:docMkLst>
    </pc:docChg>
  </pc:docChgLst>
  <pc:docChgLst>
    <pc:chgData name="瑛莉菜 羽田" userId="64c7e7a027abc1d1" providerId="LiveId" clId="{395FE8E5-1689-4851-A021-BF3841391E8E}"/>
    <pc:docChg chg="custSel modSld">
      <pc:chgData name="瑛莉菜 羽田" userId="64c7e7a027abc1d1" providerId="LiveId" clId="{395FE8E5-1689-4851-A021-BF3841391E8E}" dt="2024-10-04T05:31:05.671" v="71" actId="14100"/>
      <pc:docMkLst>
        <pc:docMk/>
      </pc:docMkLst>
    </pc:docChg>
  </pc:docChgLst>
  <pc:docChgLst>
    <pc:chgData name="瑛莉菜 羽田" userId="64c7e7a027abc1d1" providerId="LiveId" clId="{D4557B0C-D99E-48D7-A2CB-F5E6BEE56A57}"/>
    <pc:docChg chg="custSel modSld">
      <pc:chgData name="瑛莉菜 羽田" userId="64c7e7a027abc1d1" providerId="LiveId" clId="{D4557B0C-D99E-48D7-A2CB-F5E6BEE56A57}" dt="2024-09-17T06:26:01.151" v="86" actId="1076"/>
      <pc:docMkLst>
        <pc:docMk/>
      </pc:docMkLst>
    </pc:docChg>
  </pc:docChgLst>
  <pc:docChgLst>
    <pc:chgData name="瑛莉菜 羽田" userId="64c7e7a027abc1d1" providerId="LiveId" clId="{E97B9431-2BC2-4E27-8717-93BF645492E4}"/>
    <pc:docChg chg="custSel modSld">
      <pc:chgData name="瑛莉菜 羽田" userId="64c7e7a027abc1d1" providerId="LiveId" clId="{E97B9431-2BC2-4E27-8717-93BF645492E4}" dt="2024-10-01T02:44:44.166" v="69" actId="1076"/>
      <pc:docMkLst>
        <pc:docMk/>
      </pc:docMkLst>
    </pc:docChg>
  </pc:docChgLst>
  <pc:docChgLst>
    <pc:chgData name="瑛莉菜 羽田" userId="64c7e7a027abc1d1" providerId="LiveId" clId="{B1C3D40D-E4CF-4747-987A-3B7DFE08ACDD}"/>
    <pc:docChg chg="custSel modSld">
      <pc:chgData name="瑛莉菜 羽田" userId="64c7e7a027abc1d1" providerId="LiveId" clId="{B1C3D40D-E4CF-4747-987A-3B7DFE08ACDD}" dt="2024-10-07T07:01:35.854" v="17" actId="1076"/>
      <pc:docMkLst>
        <pc:docMk/>
      </pc:docMkLst>
    </pc:docChg>
  </pc:docChgLst>
  <pc:docChgLst>
    <pc:chgData name="瑛莉菜 羽田" userId="64c7e7a027abc1d1" providerId="LiveId" clId="{CB24D0AC-AEA6-4D31-B493-0B02D6A986C1}"/>
    <pc:docChg chg="custSel modSld">
      <pc:chgData name="瑛莉菜 羽田" userId="64c7e7a027abc1d1" providerId="LiveId" clId="{CB24D0AC-AEA6-4D31-B493-0B02D6A986C1}" dt="2024-10-04T07:25:35.921" v="24" actId="1076"/>
      <pc:docMkLst>
        <pc:docMk/>
      </pc:docMkLst>
    </pc:docChg>
  </pc:docChgLst>
  <pc:docChgLst>
    <pc:chgData name="瑛莉菜 羽田" userId="64c7e7a027abc1d1" providerId="LiveId" clId="{1D3F7C8F-F7F4-4B7B-9562-A1B8E759E6A0}"/>
    <pc:docChg chg="custSel modSld">
      <pc:chgData name="瑛莉菜 羽田" userId="64c7e7a027abc1d1" providerId="LiveId" clId="{1D3F7C8F-F7F4-4B7B-9562-A1B8E759E6A0}" dt="2024-10-01T04:10:52.741" v="95" actId="20577"/>
      <pc:docMkLst>
        <pc:docMk/>
      </pc:docMkLst>
    </pc:docChg>
  </pc:docChgLst>
  <pc:docChgLst>
    <pc:chgData name="瑛莉菜 羽田" userId="64c7e7a027abc1d1" providerId="LiveId" clId="{F6872C3C-A1A0-4EC5-9919-3905AA749F1F}"/>
    <pc:docChg chg="custSel modSld">
      <pc:chgData name="瑛莉菜 羽田" userId="64c7e7a027abc1d1" providerId="LiveId" clId="{F6872C3C-A1A0-4EC5-9919-3905AA749F1F}" dt="2024-09-30T08:28:31.553" v="81"/>
      <pc:docMkLst>
        <pc:docMk/>
      </pc:docMkLst>
    </pc:docChg>
  </pc:docChgLst>
  <pc:docChgLst>
    <pc:chgData name="瑛莉菜 羽田" userId="64c7e7a027abc1d1" providerId="LiveId" clId="{D7C9CF7B-02E6-4876-8211-292D7BDFD1DD}"/>
    <pc:docChg chg="undo custSel modSld">
      <pc:chgData name="瑛莉菜 羽田" userId="64c7e7a027abc1d1" providerId="LiveId" clId="{D7C9CF7B-02E6-4876-8211-292D7BDFD1DD}" dt="2024-10-04T06:52:40.479" v="52" actId="1076"/>
      <pc:docMkLst>
        <pc:docMk/>
      </pc:docMkLst>
    </pc:docChg>
  </pc:docChgLst>
  <pc:docChgLst>
    <pc:chgData name="瑛莉菜 羽田" userId="64c7e7a027abc1d1" providerId="LiveId" clId="{72CE6FB9-6853-405E-B54C-E197F15BA6F7}"/>
    <pc:docChg chg="custSel modSld">
      <pc:chgData name="瑛莉菜 羽田" userId="64c7e7a027abc1d1" providerId="LiveId" clId="{72CE6FB9-6853-405E-B54C-E197F15BA6F7}" dt="2024-09-17T06:05:14.469" v="58" actId="1076"/>
      <pc:docMkLst>
        <pc:docMk/>
      </pc:docMkLst>
    </pc:docChg>
  </pc:docChgLst>
  <pc:docChgLst>
    <pc:chgData name="瑛莉菜 羽田" userId="64c7e7a027abc1d1" providerId="LiveId" clId="{9B47E49C-BFDB-4959-BF06-51C43E57A711}"/>
    <pc:docChg chg="custSel modSld">
      <pc:chgData name="瑛莉菜 羽田" userId="64c7e7a027abc1d1" providerId="LiveId" clId="{9B47E49C-BFDB-4959-BF06-51C43E57A711}" dt="2024-09-30T06:42:06.872" v="38" actId="20577"/>
      <pc:docMkLst>
        <pc:docMk/>
      </pc:docMkLst>
    </pc:docChg>
  </pc:docChgLst>
  <pc:docChgLst>
    <pc:chgData name="瑛莉菜 羽田" userId="64c7e7a027abc1d1" providerId="LiveId" clId="{DF0590DA-5EE0-4372-879F-C1DCCA888BD0}"/>
    <pc:docChg chg="custSel modSld">
      <pc:chgData name="瑛莉菜 羽田" userId="64c7e7a027abc1d1" providerId="LiveId" clId="{DF0590DA-5EE0-4372-879F-C1DCCA888BD0}" dt="2024-10-04T06:47:13.513" v="52" actId="1076"/>
      <pc:docMkLst>
        <pc:docMk/>
      </pc:docMkLst>
    </pc:docChg>
  </pc:docChgLst>
  <pc:docChgLst>
    <pc:chgData name="瑛莉菜 羽田" userId="64c7e7a027abc1d1" providerId="LiveId" clId="{3EC2139D-CE80-4FDD-80CE-92ADBEBB88C5}"/>
    <pc:docChg chg="custSel modSld">
      <pc:chgData name="瑛莉菜 羽田" userId="64c7e7a027abc1d1" providerId="LiveId" clId="{3EC2139D-CE80-4FDD-80CE-92ADBEBB88C5}" dt="2024-09-30T07:25:37.210" v="45" actId="1076"/>
      <pc:docMkLst>
        <pc:docMk/>
      </pc:docMkLst>
    </pc:docChg>
  </pc:docChgLst>
  <pc:docChgLst>
    <pc:chgData name="瑛莉菜 羽田" userId="64c7e7a027abc1d1" providerId="LiveId" clId="{8A24C8DE-5559-4A00-BDCF-1496F95D1DD2}"/>
    <pc:docChg chg="custSel modSld">
      <pc:chgData name="瑛莉菜 羽田" userId="64c7e7a027abc1d1" providerId="LiveId" clId="{8A24C8DE-5559-4A00-BDCF-1496F95D1DD2}" dt="2024-10-01T02:51:27.315" v="49" actId="1076"/>
      <pc:docMkLst>
        <pc:docMk/>
      </pc:docMkLst>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docChg>
  </pc:docChgLst>
  <pc:docChgLst>
    <pc:chgData name="瑛莉菜 羽田" userId="64c7e7a027abc1d1" providerId="LiveId" clId="{20329B83-D3C0-4855-B0CD-BD0EFF3E89CD}"/>
    <pc:docChg chg="custSel modSld">
      <pc:chgData name="瑛莉菜 羽田" userId="64c7e7a027abc1d1" providerId="LiveId" clId="{20329B83-D3C0-4855-B0CD-BD0EFF3E89CD}" dt="2024-10-01T04:22:34.306" v="28" actId="1076"/>
      <pc:docMkLst>
        <pc:docMk/>
      </pc:docMkLst>
    </pc:docChg>
  </pc:docChgLst>
  <pc:docChgLst>
    <pc:chgData name="瑛莉菜 羽田" userId="64c7e7a027abc1d1" providerId="LiveId" clId="{CD0426CE-FA8A-4683-BA09-FA8BD37F29EF}"/>
    <pc:docChg chg="custSel modSld">
      <pc:chgData name="瑛莉菜 羽田" userId="64c7e7a027abc1d1" providerId="LiveId" clId="{CD0426CE-FA8A-4683-BA09-FA8BD37F29EF}" dt="2024-10-04T05:48:57.151" v="40" actId="1076"/>
      <pc:docMkLst>
        <pc:docMk/>
      </pc:docMkLst>
    </pc:docChg>
  </pc:docChgLst>
  <pc:docChgLst>
    <pc:chgData name="瑛莉菜 羽田" userId="64c7e7a027abc1d1" providerId="LiveId" clId="{E7C1C0A6-B6BB-495A-BEEC-E12B4861D66D}"/>
    <pc:docChg chg="custSel modSld">
      <pc:chgData name="瑛莉菜 羽田" userId="64c7e7a027abc1d1" providerId="LiveId" clId="{E7C1C0A6-B6BB-495A-BEEC-E12B4861D66D}" dt="2024-10-04T07:29:05.160" v="34" actId="1076"/>
      <pc:docMkLst>
        <pc:docMk/>
      </pc:docMkLst>
    </pc:docChg>
  </pc:docChgLst>
  <pc:docChgLst>
    <pc:chgData name="瑛莉菜 羽田" userId="64c7e7a027abc1d1" providerId="LiveId" clId="{77CFFC47-5910-493F-B41E-0E80A67E2F94}"/>
    <pc:docChg chg="custSel modSld">
      <pc:chgData name="瑛莉菜 羽田" userId="64c7e7a027abc1d1" providerId="LiveId" clId="{77CFFC47-5910-493F-B41E-0E80A67E2F94}" dt="2024-09-17T08:09:27.148" v="29" actId="1076"/>
      <pc:docMkLst>
        <pc:docMk/>
      </pc:docMkLst>
    </pc:docChg>
  </pc:docChgLst>
  <pc:docChgLst>
    <pc:chgData name="瑛莉菜 羽田" userId="64c7e7a027abc1d1" providerId="LiveId" clId="{4A31CB7F-7977-480F-9CB7-9F954DE6AD4F}"/>
    <pc:docChg chg="custSel modSld">
      <pc:chgData name="瑛莉菜 羽田" userId="64c7e7a027abc1d1" providerId="LiveId" clId="{4A31CB7F-7977-480F-9CB7-9F954DE6AD4F}" dt="2024-10-07T08:46:46.923" v="23" actId="1076"/>
      <pc:docMkLst>
        <pc:docMk/>
      </pc:docMkLst>
      <pc:sldChg chg="addSp delSp modSp mod">
        <pc:chgData name="瑛莉菜 羽田" userId="64c7e7a027abc1d1" providerId="LiveId" clId="{4A31CB7F-7977-480F-9CB7-9F954DE6AD4F}" dt="2024-10-07T08:46:46.923" v="23" actId="1076"/>
        <pc:sldMkLst>
          <pc:docMk/>
          <pc:sldMk cId="4010063240" sldId="375"/>
        </pc:sldMkLst>
        <pc:spChg chg="mod">
          <ac:chgData name="瑛莉菜 羽田" userId="64c7e7a027abc1d1" providerId="LiveId" clId="{4A31CB7F-7977-480F-9CB7-9F954DE6AD4F}" dt="2024-10-07T08:45:53.373" v="9"/>
          <ac:spMkLst>
            <pc:docMk/>
            <pc:sldMk cId="4010063240" sldId="375"/>
            <ac:spMk id="4" creationId="{4089F0E4-8EB1-65F8-1F8E-DFAE3A950B63}"/>
          </ac:spMkLst>
        </pc:spChg>
        <pc:spChg chg="mod">
          <ac:chgData name="瑛莉菜 羽田" userId="64c7e7a027abc1d1" providerId="LiveId" clId="{4A31CB7F-7977-480F-9CB7-9F954DE6AD4F}" dt="2024-10-07T08:45:43.864" v="8" actId="20577"/>
          <ac:spMkLst>
            <pc:docMk/>
            <pc:sldMk cId="4010063240" sldId="375"/>
            <ac:spMk id="10" creationId="{C3C3B70E-4FFF-B141-8B18-557D6A287CFD}"/>
          </ac:spMkLst>
        </pc:spChg>
        <pc:spChg chg="mod">
          <ac:chgData name="瑛莉菜 羽田" userId="64c7e7a027abc1d1" providerId="LiveId" clId="{4A31CB7F-7977-480F-9CB7-9F954DE6AD4F}" dt="2024-10-07T08:46:10.349" v="12"/>
          <ac:spMkLst>
            <pc:docMk/>
            <pc:sldMk cId="4010063240" sldId="375"/>
            <ac:spMk id="14" creationId="{4C1CE79F-7A8C-E943-C2CD-9B9D895545B4}"/>
          </ac:spMkLst>
        </pc:spChg>
        <pc:spChg chg="mod">
          <ac:chgData name="瑛莉菜 羽田" userId="64c7e7a027abc1d1" providerId="LiveId" clId="{4A31CB7F-7977-480F-9CB7-9F954DE6AD4F}" dt="2024-10-07T08:38:51.224" v="0"/>
          <ac:spMkLst>
            <pc:docMk/>
            <pc:sldMk cId="4010063240" sldId="375"/>
            <ac:spMk id="23" creationId="{00000000-0000-0000-0000-000000000000}"/>
          </ac:spMkLst>
        </pc:spChg>
        <pc:spChg chg="mod">
          <ac:chgData name="瑛莉菜 羽田" userId="64c7e7a027abc1d1" providerId="LiveId" clId="{4A31CB7F-7977-480F-9CB7-9F954DE6AD4F}" dt="2024-10-07T08:45:35.885" v="1"/>
          <ac:spMkLst>
            <pc:docMk/>
            <pc:sldMk cId="4010063240" sldId="375"/>
            <ac:spMk id="65" creationId="{00000000-0000-0000-0000-000000000000}"/>
          </ac:spMkLst>
        </pc:spChg>
        <pc:picChg chg="add mod">
          <ac:chgData name="瑛莉菜 羽田" userId="64c7e7a027abc1d1" providerId="LiveId" clId="{4A31CB7F-7977-480F-9CB7-9F954DE6AD4F}" dt="2024-10-07T08:46:35.001" v="20" actId="14100"/>
          <ac:picMkLst>
            <pc:docMk/>
            <pc:sldMk cId="4010063240" sldId="375"/>
            <ac:picMk id="5" creationId="{9015EDE5-061F-EB54-EB9D-244DF67A3F84}"/>
          </ac:picMkLst>
        </pc:picChg>
        <pc:picChg chg="del">
          <ac:chgData name="瑛莉菜 羽田" userId="64c7e7a027abc1d1" providerId="LiveId" clId="{4A31CB7F-7977-480F-9CB7-9F954DE6AD4F}" dt="2024-10-07T08:46:14.114" v="13" actId="478"/>
          <ac:picMkLst>
            <pc:docMk/>
            <pc:sldMk cId="4010063240" sldId="375"/>
            <ac:picMk id="6" creationId="{83DE5CB9-DE83-DAF7-8BF9-714C56766324}"/>
          </ac:picMkLst>
        </pc:picChg>
        <pc:picChg chg="add mod">
          <ac:chgData name="瑛莉菜 羽田" userId="64c7e7a027abc1d1" providerId="LiveId" clId="{4A31CB7F-7977-480F-9CB7-9F954DE6AD4F}" dt="2024-10-07T08:46:46.923" v="23" actId="1076"/>
          <ac:picMkLst>
            <pc:docMk/>
            <pc:sldMk cId="4010063240" sldId="375"/>
            <ac:picMk id="8" creationId="{50478810-9BE2-9BCA-FC84-20B705268797}"/>
          </ac:picMkLst>
        </pc:picChg>
        <pc:picChg chg="del mod">
          <ac:chgData name="瑛莉菜 羽田" userId="64c7e7a027abc1d1" providerId="LiveId" clId="{4A31CB7F-7977-480F-9CB7-9F954DE6AD4F}" dt="2024-10-07T08:46:14.632" v="15" actId="478"/>
          <ac:picMkLst>
            <pc:docMk/>
            <pc:sldMk cId="4010063240" sldId="375"/>
            <ac:picMk id="9" creationId="{B6C52056-42A2-00D9-3DC9-1E12D9ED7CA2}"/>
          </ac:picMkLst>
        </pc:picChg>
        <pc:picChg chg="del">
          <ac:chgData name="瑛莉菜 羽田" userId="64c7e7a027abc1d1" providerId="LiveId" clId="{4A31CB7F-7977-480F-9CB7-9F954DE6AD4F}" dt="2024-10-07T08:46:15.406" v="16" actId="478"/>
          <ac:picMkLst>
            <pc:docMk/>
            <pc:sldMk cId="4010063240" sldId="375"/>
            <ac:picMk id="54" creationId="{57BDD9F0-9422-B46A-03D2-D265E93222C5}"/>
          </ac:picMkLst>
        </pc:picChg>
      </pc:sldChg>
    </pc:docChg>
  </pc:docChgLst>
  <pc:docChgLst>
    <pc:chgData name="瑛莉菜 羽田" userId="64c7e7a027abc1d1" providerId="LiveId" clId="{379BD205-C4D0-41F9-AAB1-F0B53AFD445B}"/>
    <pc:docChg chg="custSel modSld">
      <pc:chgData name="瑛莉菜 羽田" userId="64c7e7a027abc1d1" providerId="LiveId" clId="{379BD205-C4D0-41F9-AAB1-F0B53AFD445B}" dt="2024-10-01T02:40:42.374" v="26" actId="1076"/>
      <pc:docMkLst>
        <pc:docMk/>
      </pc:docMkLst>
    </pc:docChg>
  </pc:docChgLst>
  <pc:docChgLst>
    <pc:chgData name="瑛莉菜 羽田" userId="64c7e7a027abc1d1" providerId="LiveId" clId="{F2507108-BC0B-4629-A514-B08FD2A5F17E}"/>
    <pc:docChg chg="custSel modSld">
      <pc:chgData name="瑛莉菜 羽田" userId="64c7e7a027abc1d1" providerId="LiveId" clId="{F2507108-BC0B-4629-A514-B08FD2A5F17E}" dt="2024-09-30T08:04:00.343" v="44" actId="1076"/>
      <pc:docMkLst>
        <pc:docMk/>
      </pc:docMkLst>
    </pc:docChg>
  </pc:docChgLst>
  <pc:docChgLst>
    <pc:chgData name="瑛莉菜 羽田" userId="64c7e7a027abc1d1" providerId="LiveId" clId="{066AD7DE-0E8B-4447-AB22-3AA3E14038ED}"/>
    <pc:docChg chg="custSel modSld">
      <pc:chgData name="瑛莉菜 羽田" userId="64c7e7a027abc1d1" providerId="LiveId" clId="{066AD7DE-0E8B-4447-AB22-3AA3E14038ED}" dt="2024-10-04T08:33:22.529" v="116" actId="1076"/>
      <pc:docMkLst>
        <pc:docMk/>
      </pc:docMkLst>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docChg>
  </pc:docChgLst>
  <pc:docChgLst>
    <pc:chgData name="瑛莉菜 羽田" userId="64c7e7a027abc1d1" providerId="LiveId" clId="{9E396184-48CE-4815-BFC4-E5808E0BEB99}"/>
    <pc:docChg chg="custSel modSld">
      <pc:chgData name="瑛莉菜 羽田" userId="64c7e7a027abc1d1" providerId="LiveId" clId="{9E396184-48CE-4815-BFC4-E5808E0BEB99}" dt="2024-10-01T08:52:37.675" v="78" actId="1076"/>
      <pc:docMkLst>
        <pc:docMk/>
      </pc:docMkLst>
    </pc:docChg>
  </pc:docChgLst>
  <pc:docChgLst>
    <pc:chgData name="瑛莉菜 羽田" userId="64c7e7a027abc1d1" providerId="LiveId" clId="{6C3C791C-C15B-42CE-BB2D-EA51D3E06E42}"/>
    <pc:docChg chg="custSel modSld">
      <pc:chgData name="瑛莉菜 羽田" userId="64c7e7a027abc1d1" providerId="LiveId" clId="{6C3C791C-C15B-42CE-BB2D-EA51D3E06E42}" dt="2024-09-17T04:23:40.027" v="45" actId="1076"/>
      <pc:docMkLst>
        <pc:docMk/>
      </pc:docMkLst>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docChg>
  </pc:docChgLst>
  <pc:docChgLst>
    <pc:chgData name="瑛莉菜 羽田" userId="64c7e7a027abc1d1" providerId="LiveId" clId="{3414BD0B-19FC-41C2-BF9A-AF1964CE3EA8}"/>
    <pc:docChg chg="custSel modSld">
      <pc:chgData name="瑛莉菜 羽田" userId="64c7e7a027abc1d1" providerId="LiveId" clId="{3414BD0B-19FC-41C2-BF9A-AF1964CE3EA8}" dt="2024-10-04T05:33:14.690" v="74" actId="14100"/>
      <pc:docMkLst>
        <pc:docMk/>
      </pc:docMkLst>
    </pc:docChg>
  </pc:docChgLst>
  <pc:docChgLst>
    <pc:chgData name="瑛莉菜 羽田" userId="64c7e7a027abc1d1" providerId="LiveId" clId="{F6AD980D-C3E7-47C7-8B42-CAE05ED28C79}"/>
    <pc:docChg chg="custSel modSld">
      <pc:chgData name="瑛莉菜 羽田" userId="64c7e7a027abc1d1" providerId="LiveId" clId="{F6AD980D-C3E7-47C7-8B42-CAE05ED28C79}" dt="2024-09-30T04:17:18.168" v="14" actId="1076"/>
      <pc:docMkLst>
        <pc:docMk/>
      </pc:docMkLst>
    </pc:docChg>
  </pc:docChgLst>
  <pc:docChgLst>
    <pc:chgData name="瑛莉菜 羽田" userId="64c7e7a027abc1d1" providerId="LiveId" clId="{E1FB9DA6-2CAA-4B72-9BFF-87ACB0DD51CC}"/>
    <pc:docChg chg="custSel modSld">
      <pc:chgData name="瑛莉菜 羽田" userId="64c7e7a027abc1d1" providerId="LiveId" clId="{E1FB9DA6-2CAA-4B72-9BFF-87ACB0DD51CC}" dt="2024-09-30T06:23:10.306" v="68" actId="20577"/>
      <pc:docMkLst>
        <pc:docMk/>
      </pc:docMkLst>
    </pc:docChg>
  </pc:docChgLst>
  <pc:docChgLst>
    <pc:chgData name="瑛莉菜 羽田" userId="64c7e7a027abc1d1" providerId="LiveId" clId="{D9829D21-62E4-42A6-A63D-EE0DFEDB28D8}"/>
    <pc:docChg chg="custSel modSld">
      <pc:chgData name="瑛莉菜 羽田" userId="64c7e7a027abc1d1" providerId="LiveId" clId="{D9829D21-62E4-42A6-A63D-EE0DFEDB28D8}" dt="2024-09-30T03:31:01.308" v="75" actId="1076"/>
      <pc:docMkLst>
        <pc:docMk/>
      </pc:docMkLst>
    </pc:docChg>
  </pc:docChgLst>
  <pc:docChgLst>
    <pc:chgData name="瑛莉菜 羽田" userId="64c7e7a027abc1d1" providerId="LiveId" clId="{E4EB4315-A64C-4F2B-8169-EF7A7D8E3234}"/>
    <pc:docChg chg="custSel modSld">
      <pc:chgData name="瑛莉菜 羽田" userId="64c7e7a027abc1d1" providerId="LiveId" clId="{E4EB4315-A64C-4F2B-8169-EF7A7D8E3234}" dt="2024-10-07T07:45:20.914" v="111" actId="1076"/>
      <pc:docMkLst>
        <pc:docMk/>
      </pc:docMkLst>
      <pc:sldChg chg="addSp delSp modSp mod">
        <pc:chgData name="瑛莉菜 羽田" userId="64c7e7a027abc1d1" providerId="LiveId" clId="{E4EB4315-A64C-4F2B-8169-EF7A7D8E3234}" dt="2024-10-07T07:45:20.914" v="111" actId="1076"/>
        <pc:sldMkLst>
          <pc:docMk/>
          <pc:sldMk cId="4010063240" sldId="375"/>
        </pc:sldMkLst>
        <pc:spChg chg="mod">
          <ac:chgData name="瑛莉菜 羽田" userId="64c7e7a027abc1d1" providerId="LiveId" clId="{E4EB4315-A64C-4F2B-8169-EF7A7D8E3234}" dt="2024-10-07T07:44:36.301" v="95" actId="20577"/>
          <ac:spMkLst>
            <pc:docMk/>
            <pc:sldMk cId="4010063240" sldId="375"/>
            <ac:spMk id="4" creationId="{4089F0E4-8EB1-65F8-1F8E-DFAE3A950B63}"/>
          </ac:spMkLst>
        </pc:spChg>
        <pc:spChg chg="mod">
          <ac:chgData name="瑛莉菜 羽田" userId="64c7e7a027abc1d1" providerId="LiveId" clId="{E4EB4315-A64C-4F2B-8169-EF7A7D8E3234}" dt="2024-10-07T07:44:52.201" v="99" actId="1076"/>
          <ac:spMkLst>
            <pc:docMk/>
            <pc:sldMk cId="4010063240" sldId="375"/>
            <ac:spMk id="14" creationId="{4C1CE79F-7A8C-E943-C2CD-9B9D895545B4}"/>
          </ac:spMkLst>
        </pc:spChg>
        <pc:spChg chg="mod">
          <ac:chgData name="瑛莉菜 羽田" userId="64c7e7a027abc1d1" providerId="LiveId" clId="{E4EB4315-A64C-4F2B-8169-EF7A7D8E3234}" dt="2024-10-07T07:43:58.010" v="0"/>
          <ac:spMkLst>
            <pc:docMk/>
            <pc:sldMk cId="4010063240" sldId="375"/>
            <ac:spMk id="23" creationId="{00000000-0000-0000-0000-000000000000}"/>
          </ac:spMkLst>
        </pc:spChg>
        <pc:spChg chg="mod">
          <ac:chgData name="瑛莉菜 羽田" userId="64c7e7a027abc1d1" providerId="LiveId" clId="{E4EB4315-A64C-4F2B-8169-EF7A7D8E3234}" dt="2024-10-07T07:44:03.011" v="10"/>
          <ac:spMkLst>
            <pc:docMk/>
            <pc:sldMk cId="4010063240" sldId="375"/>
            <ac:spMk id="65" creationId="{00000000-0000-0000-0000-000000000000}"/>
          </ac:spMkLst>
        </pc:spChg>
        <pc:spChg chg="mod">
          <ac:chgData name="瑛莉菜 羽田" userId="64c7e7a027abc1d1" providerId="LiveId" clId="{E4EB4315-A64C-4F2B-8169-EF7A7D8E3234}" dt="2024-10-07T07:44:12.038" v="17" actId="20577"/>
          <ac:spMkLst>
            <pc:docMk/>
            <pc:sldMk cId="4010063240" sldId="375"/>
            <ac:spMk id="69" creationId="{00000000-0000-0000-0000-000000000000}"/>
          </ac:spMkLst>
        </pc:spChg>
        <pc:picChg chg="add mod">
          <ac:chgData name="瑛莉菜 羽田" userId="64c7e7a027abc1d1" providerId="LiveId" clId="{E4EB4315-A64C-4F2B-8169-EF7A7D8E3234}" dt="2024-10-07T07:45:06.382" v="106" actId="14100"/>
          <ac:picMkLst>
            <pc:docMk/>
            <pc:sldMk cId="4010063240" sldId="375"/>
            <ac:picMk id="5" creationId="{3AA4932C-A755-37FF-C3F1-937AF2B491B7}"/>
          </ac:picMkLst>
        </pc:picChg>
        <pc:picChg chg="del">
          <ac:chgData name="瑛莉菜 羽田" userId="64c7e7a027abc1d1" providerId="LiveId" clId="{E4EB4315-A64C-4F2B-8169-EF7A7D8E3234}" dt="2024-10-07T07:44:53.514" v="100" actId="478"/>
          <ac:picMkLst>
            <pc:docMk/>
            <pc:sldMk cId="4010063240" sldId="375"/>
            <ac:picMk id="6" creationId="{776E1E2C-8F37-4597-440D-3D7A7C5B266D}"/>
          </ac:picMkLst>
        </pc:picChg>
        <pc:picChg chg="add mod">
          <ac:chgData name="瑛莉菜 羽田" userId="64c7e7a027abc1d1" providerId="LiveId" clId="{E4EB4315-A64C-4F2B-8169-EF7A7D8E3234}" dt="2024-10-07T07:45:20.914" v="111" actId="1076"/>
          <ac:picMkLst>
            <pc:docMk/>
            <pc:sldMk cId="4010063240" sldId="375"/>
            <ac:picMk id="8" creationId="{165A4479-58FA-382D-E292-70510EB2DF32}"/>
          </ac:picMkLst>
        </pc:picChg>
        <pc:picChg chg="del">
          <ac:chgData name="瑛莉菜 羽田" userId="64c7e7a027abc1d1" providerId="LiveId" clId="{E4EB4315-A64C-4F2B-8169-EF7A7D8E3234}" dt="2024-10-07T07:44:53.942" v="101" actId="478"/>
          <ac:picMkLst>
            <pc:docMk/>
            <pc:sldMk cId="4010063240" sldId="375"/>
            <ac:picMk id="9" creationId="{6B8789C0-AC1E-A5E4-3DC9-BC9070EC524E}"/>
          </ac:picMkLst>
        </pc:picChg>
      </pc:sldChg>
    </pc:docChg>
  </pc:docChgLst>
  <pc:docChgLst>
    <pc:chgData name="瑛莉菜 羽田" userId="64c7e7a027abc1d1" providerId="LiveId" clId="{B39F622E-4F0C-484D-86C1-E2B0E2AA2E3B}"/>
    <pc:docChg chg="custSel modSld">
      <pc:chgData name="瑛莉菜 羽田" userId="64c7e7a027abc1d1" providerId="LiveId" clId="{B39F622E-4F0C-484D-86C1-E2B0E2AA2E3B}" dt="2024-10-07T07:20:11.399" v="169" actId="1076"/>
      <pc:docMkLst>
        <pc:docMk/>
      </pc:docMkLst>
      <pc:sldChg chg="addSp delSp modSp mod">
        <pc:chgData name="瑛莉菜 羽田" userId="64c7e7a027abc1d1" providerId="LiveId" clId="{B39F622E-4F0C-484D-86C1-E2B0E2AA2E3B}" dt="2024-10-07T07:20:11.399" v="169" actId="1076"/>
        <pc:sldMkLst>
          <pc:docMk/>
          <pc:sldMk cId="4010063240" sldId="375"/>
        </pc:sldMkLst>
        <pc:spChg chg="mod">
          <ac:chgData name="瑛莉菜 羽田" userId="64c7e7a027abc1d1" providerId="LiveId" clId="{B39F622E-4F0C-484D-86C1-E2B0E2AA2E3B}" dt="2024-10-07T07:19:02.551" v="151" actId="20577"/>
          <ac:spMkLst>
            <pc:docMk/>
            <pc:sldMk cId="4010063240" sldId="375"/>
            <ac:spMk id="4" creationId="{4089F0E4-8EB1-65F8-1F8E-DFAE3A950B63}"/>
          </ac:spMkLst>
        </pc:spChg>
        <pc:spChg chg="mod">
          <ac:chgData name="瑛莉菜 羽田" userId="64c7e7a027abc1d1" providerId="LiveId" clId="{B39F622E-4F0C-484D-86C1-E2B0E2AA2E3B}" dt="2024-10-07T07:18:01.955" v="2"/>
          <ac:spMkLst>
            <pc:docMk/>
            <pc:sldMk cId="4010063240" sldId="375"/>
            <ac:spMk id="10" creationId="{C3C3B70E-4FFF-B141-8B18-557D6A287CFD}"/>
          </ac:spMkLst>
        </pc:spChg>
        <pc:spChg chg="mod">
          <ac:chgData name="瑛莉菜 羽田" userId="64c7e7a027abc1d1" providerId="LiveId" clId="{B39F622E-4F0C-484D-86C1-E2B0E2AA2E3B}" dt="2024-10-07T07:19:42.855" v="157" actId="1076"/>
          <ac:spMkLst>
            <pc:docMk/>
            <pc:sldMk cId="4010063240" sldId="375"/>
            <ac:spMk id="14" creationId="{4C1CE79F-7A8C-E943-C2CD-9B9D895545B4}"/>
          </ac:spMkLst>
        </pc:spChg>
        <pc:spChg chg="mod">
          <ac:chgData name="瑛莉菜 羽田" userId="64c7e7a027abc1d1" providerId="LiveId" clId="{B39F622E-4F0C-484D-86C1-E2B0E2AA2E3B}" dt="2024-10-07T07:17:43.779" v="0"/>
          <ac:spMkLst>
            <pc:docMk/>
            <pc:sldMk cId="4010063240" sldId="375"/>
            <ac:spMk id="23" creationId="{00000000-0000-0000-0000-000000000000}"/>
          </ac:spMkLst>
        </pc:spChg>
        <pc:spChg chg="mod">
          <ac:chgData name="瑛莉菜 羽田" userId="64c7e7a027abc1d1" providerId="LiveId" clId="{B39F622E-4F0C-484D-86C1-E2B0E2AA2E3B}" dt="2024-10-07T07:17:49.346" v="1"/>
          <ac:spMkLst>
            <pc:docMk/>
            <pc:sldMk cId="4010063240" sldId="375"/>
            <ac:spMk id="65" creationId="{00000000-0000-0000-0000-000000000000}"/>
          </ac:spMkLst>
        </pc:spChg>
        <pc:picChg chg="add mod">
          <ac:chgData name="瑛莉菜 羽田" userId="64c7e7a027abc1d1" providerId="LiveId" clId="{B39F622E-4F0C-484D-86C1-E2B0E2AA2E3B}" dt="2024-10-07T07:19:58.831" v="164" actId="14100"/>
          <ac:picMkLst>
            <pc:docMk/>
            <pc:sldMk cId="4010063240" sldId="375"/>
            <ac:picMk id="5" creationId="{F2D37119-E2A2-0CBD-A6F8-F96B9C62C858}"/>
          </ac:picMkLst>
        </pc:picChg>
        <pc:picChg chg="del">
          <ac:chgData name="瑛莉菜 羽田" userId="64c7e7a027abc1d1" providerId="LiveId" clId="{B39F622E-4F0C-484D-86C1-E2B0E2AA2E3B}" dt="2024-10-07T07:19:44.673" v="158" actId="478"/>
          <ac:picMkLst>
            <pc:docMk/>
            <pc:sldMk cId="4010063240" sldId="375"/>
            <ac:picMk id="6" creationId="{5132A3D1-20D1-723B-EEB4-B7FF3B783D1B}"/>
          </ac:picMkLst>
        </pc:picChg>
        <pc:picChg chg="add mod">
          <ac:chgData name="瑛莉菜 羽田" userId="64c7e7a027abc1d1" providerId="LiveId" clId="{B39F622E-4F0C-484D-86C1-E2B0E2AA2E3B}" dt="2024-10-07T07:20:11.399" v="169" actId="1076"/>
          <ac:picMkLst>
            <pc:docMk/>
            <pc:sldMk cId="4010063240" sldId="375"/>
            <ac:picMk id="8" creationId="{403CF0BE-8622-9DDC-32A4-843D0B3607B9}"/>
          </ac:picMkLst>
        </pc:picChg>
        <pc:picChg chg="del">
          <ac:chgData name="瑛莉菜 羽田" userId="64c7e7a027abc1d1" providerId="LiveId" clId="{B39F622E-4F0C-484D-86C1-E2B0E2AA2E3B}" dt="2024-10-07T07:19:45.262" v="159" actId="478"/>
          <ac:picMkLst>
            <pc:docMk/>
            <pc:sldMk cId="4010063240" sldId="375"/>
            <ac:picMk id="9" creationId="{E7C2EFA8-8BC6-BD95-1A26-BB6A2E83CE6D}"/>
          </ac:picMkLst>
        </pc:picChg>
      </pc:sldChg>
    </pc:docChg>
  </pc:docChgLst>
  <pc:docChgLst>
    <pc:chgData name="瑛莉菜 羽田" userId="64c7e7a027abc1d1" providerId="LiveId" clId="{B730C1BD-CB5B-4917-8578-5C30BD57B5E0}"/>
    <pc:docChg chg="custSel modSld">
      <pc:chgData name="瑛莉菜 羽田" userId="64c7e7a027abc1d1" providerId="LiveId" clId="{B730C1BD-CB5B-4917-8578-5C30BD57B5E0}" dt="2024-10-04T05:23:53.697" v="63"/>
      <pc:docMkLst>
        <pc:docMk/>
      </pc:docMkLst>
    </pc:docChg>
  </pc:docChgLst>
  <pc:docChgLst>
    <pc:chgData name="瑛莉菜 羽田" userId="64c7e7a027abc1d1" providerId="LiveId" clId="{3634D59F-8BC6-4306-A3EA-16B0D63DD722}"/>
    <pc:docChg chg="custSel modSld">
      <pc:chgData name="瑛莉菜 羽田" userId="64c7e7a027abc1d1" providerId="LiveId" clId="{3634D59F-8BC6-4306-A3EA-16B0D63DD722}" dt="2024-10-07T08:58:45.870" v="48" actId="1076"/>
      <pc:docMkLst>
        <pc:docMk/>
      </pc:docMkLst>
      <pc:sldChg chg="addSp delSp modSp mod">
        <pc:chgData name="瑛莉菜 羽田" userId="64c7e7a027abc1d1" providerId="LiveId" clId="{3634D59F-8BC6-4306-A3EA-16B0D63DD722}" dt="2024-10-07T08:58:45.870" v="48" actId="1076"/>
        <pc:sldMkLst>
          <pc:docMk/>
          <pc:sldMk cId="4010063240" sldId="375"/>
        </pc:sldMkLst>
        <pc:spChg chg="mod">
          <ac:chgData name="瑛莉菜 羽田" userId="64c7e7a027abc1d1" providerId="LiveId" clId="{3634D59F-8BC6-4306-A3EA-16B0D63DD722}" dt="2024-10-07T08:58:07.407" v="36" actId="20577"/>
          <ac:spMkLst>
            <pc:docMk/>
            <pc:sldMk cId="4010063240" sldId="375"/>
            <ac:spMk id="4" creationId="{4089F0E4-8EB1-65F8-1F8E-DFAE3A950B63}"/>
          </ac:spMkLst>
        </pc:spChg>
        <pc:spChg chg="mod">
          <ac:chgData name="瑛莉菜 羽田" userId="64c7e7a027abc1d1" providerId="LiveId" clId="{3634D59F-8BC6-4306-A3EA-16B0D63DD722}" dt="2024-10-07T08:56:35.009" v="0"/>
          <ac:spMkLst>
            <pc:docMk/>
            <pc:sldMk cId="4010063240" sldId="375"/>
            <ac:spMk id="23" creationId="{00000000-0000-0000-0000-000000000000}"/>
          </ac:spMkLst>
        </pc:spChg>
        <pc:spChg chg="mod">
          <ac:chgData name="瑛莉菜 羽田" userId="64c7e7a027abc1d1" providerId="LiveId" clId="{3634D59F-8BC6-4306-A3EA-16B0D63DD722}" dt="2024-10-07T08:56:41.239" v="10"/>
          <ac:spMkLst>
            <pc:docMk/>
            <pc:sldMk cId="4010063240" sldId="375"/>
            <ac:spMk id="65" creationId="{00000000-0000-0000-0000-000000000000}"/>
          </ac:spMkLst>
        </pc:spChg>
        <pc:picChg chg="add mod">
          <ac:chgData name="瑛莉菜 羽田" userId="64c7e7a027abc1d1" providerId="LiveId" clId="{3634D59F-8BC6-4306-A3EA-16B0D63DD722}" dt="2024-10-07T08:58:31.687" v="43" actId="14100"/>
          <ac:picMkLst>
            <pc:docMk/>
            <pc:sldMk cId="4010063240" sldId="375"/>
            <ac:picMk id="5" creationId="{26D030CE-9DF5-6A02-260E-2938FAB5EE9A}"/>
          </ac:picMkLst>
        </pc:picChg>
        <pc:picChg chg="del">
          <ac:chgData name="瑛莉菜 羽田" userId="64c7e7a027abc1d1" providerId="LiveId" clId="{3634D59F-8BC6-4306-A3EA-16B0D63DD722}" dt="2024-10-07T08:58:18.561" v="37" actId="478"/>
          <ac:picMkLst>
            <pc:docMk/>
            <pc:sldMk cId="4010063240" sldId="375"/>
            <ac:picMk id="6" creationId="{BC407171-F103-F7F6-5FA2-0CBCECB11A18}"/>
          </ac:picMkLst>
        </pc:picChg>
        <pc:picChg chg="add mod">
          <ac:chgData name="瑛莉菜 羽田" userId="64c7e7a027abc1d1" providerId="LiveId" clId="{3634D59F-8BC6-4306-A3EA-16B0D63DD722}" dt="2024-10-07T08:58:45.870" v="48" actId="1076"/>
          <ac:picMkLst>
            <pc:docMk/>
            <pc:sldMk cId="4010063240" sldId="375"/>
            <ac:picMk id="8" creationId="{8ED92899-652E-31BA-C823-DE8AB0BB9C2B}"/>
          </ac:picMkLst>
        </pc:picChg>
        <pc:picChg chg="del">
          <ac:chgData name="瑛莉菜 羽田" userId="64c7e7a027abc1d1" providerId="LiveId" clId="{3634D59F-8BC6-4306-A3EA-16B0D63DD722}" dt="2024-10-07T08:58:19.020" v="38" actId="478"/>
          <ac:picMkLst>
            <pc:docMk/>
            <pc:sldMk cId="4010063240" sldId="375"/>
            <ac:picMk id="9" creationId="{76E21534-8DFB-410F-AFC1-68A79ACA6003}"/>
          </ac:picMkLst>
        </pc:picChg>
      </pc:sldChg>
    </pc:docChg>
  </pc:docChgLst>
  <pc:docChgLst>
    <pc:chgData name="瑛莉菜 羽田" userId="64c7e7a027abc1d1" providerId="LiveId" clId="{FB2D6726-6B57-495B-9629-F65BEEBBE3A4}"/>
    <pc:docChg chg="custSel modSld">
      <pc:chgData name="瑛莉菜 羽田" userId="64c7e7a027abc1d1" providerId="LiveId" clId="{FB2D6726-6B57-495B-9629-F65BEEBBE3A4}" dt="2024-10-07T06:44:41.296" v="49" actId="1076"/>
      <pc:docMkLst>
        <pc:docMk/>
      </pc:docMkLst>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docChg>
  </pc:docChgLst>
  <pc:docChgLst>
    <pc:chgData name="瑛莉菜 羽田" userId="64c7e7a027abc1d1" providerId="LiveId" clId="{A09C7244-FED4-4223-9059-C96D96298BB0}"/>
    <pc:docChg chg="custSel modSld">
      <pc:chgData name="瑛莉菜 羽田" userId="64c7e7a027abc1d1" providerId="LiveId" clId="{A09C7244-FED4-4223-9059-C96D96298BB0}" dt="2024-09-17T07:02:19.574" v="48" actId="1076"/>
      <pc:docMkLst>
        <pc:docMk/>
      </pc:docMkLst>
    </pc:docChg>
  </pc:docChgLst>
  <pc:docChgLst>
    <pc:chgData name="瑛莉菜 羽田" userId="64c7e7a027abc1d1" providerId="LiveId" clId="{047C4EED-1BD8-497C-AC49-ED84F63ECDAF}"/>
    <pc:docChg chg="custSel modSld">
      <pc:chgData name="瑛莉菜 羽田" userId="64c7e7a027abc1d1" providerId="LiveId" clId="{047C4EED-1BD8-497C-AC49-ED84F63ECDAF}" dt="2024-09-30T06:19:53.590" v="157"/>
      <pc:docMkLst>
        <pc:docMk/>
      </pc:docMkLst>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docChg>
  </pc:docChgLst>
  <pc:docChgLst>
    <pc:chgData name="瑛莉菜 羽田" userId="64c7e7a027abc1d1" providerId="LiveId" clId="{4A3638EE-6717-478D-A069-5D081D289573}"/>
    <pc:docChg chg="custSel modSld">
      <pc:chgData name="瑛莉菜 羽田" userId="64c7e7a027abc1d1" providerId="LiveId" clId="{4A3638EE-6717-478D-A069-5D081D289573}" dt="2024-09-17T07:43:45.736" v="68" actId="1076"/>
      <pc:docMkLst>
        <pc:docMk/>
      </pc:docMkLst>
    </pc:docChg>
  </pc:docChgLst>
  <pc:docChgLst>
    <pc:chgData name="瑛莉菜 羽田" userId="64c7e7a027abc1d1" providerId="LiveId" clId="{43FA5EAA-D2F7-4FA0-8F1B-866E576BD040}"/>
    <pc:docChg chg="custSel modSld">
      <pc:chgData name="瑛莉菜 羽田" userId="64c7e7a027abc1d1" providerId="LiveId" clId="{43FA5EAA-D2F7-4FA0-8F1B-866E576BD040}" dt="2024-10-04T07:26:47.326" v="21" actId="1076"/>
      <pc:docMkLst>
        <pc:docMk/>
      </pc:docMkLst>
    </pc:docChg>
  </pc:docChgLst>
  <pc:docChgLst>
    <pc:chgData name="瑛莉菜 羽田" userId="64c7e7a027abc1d1" providerId="LiveId" clId="{62BD598C-8066-4028-9E86-5965F0B5BB23}"/>
    <pc:docChg chg="custSel modSld">
      <pc:chgData name="瑛莉菜 羽田" userId="64c7e7a027abc1d1" providerId="LiveId" clId="{62BD598C-8066-4028-9E86-5965F0B5BB23}" dt="2024-09-30T02:17:27.962" v="246" actId="20577"/>
      <pc:docMkLst>
        <pc:docMk/>
      </pc:docMkLst>
    </pc:docChg>
  </pc:docChgLst>
  <pc:docChgLst>
    <pc:chgData name="瑛莉菜 羽田" userId="64c7e7a027abc1d1" providerId="LiveId" clId="{85DDD03E-F8BE-47D3-9DA6-5B672D8B1EC4}"/>
    <pc:docChg chg="custSel modSld">
      <pc:chgData name="瑛莉菜 羽田" userId="64c7e7a027abc1d1" providerId="LiveId" clId="{85DDD03E-F8BE-47D3-9DA6-5B672D8B1EC4}" dt="2024-09-30T02:03:16.474" v="45" actId="1076"/>
      <pc:docMkLst>
        <pc:docMk/>
      </pc:docMkLst>
    </pc:docChg>
  </pc:docChgLst>
  <pc:docChgLst>
    <pc:chgData name="瑛莉菜 羽田" userId="64c7e7a027abc1d1" providerId="LiveId" clId="{E2A1068A-0290-4C1A-ABD4-0B7DDCAE1431}"/>
    <pc:docChg chg="custSel modSld">
      <pc:chgData name="瑛莉菜 羽田" userId="64c7e7a027abc1d1" providerId="LiveId" clId="{E2A1068A-0290-4C1A-ABD4-0B7DDCAE1431}" dt="2024-09-30T02:41:30.492" v="108" actId="1076"/>
      <pc:docMkLst>
        <pc:docMk/>
      </pc:docMkLst>
    </pc:docChg>
  </pc:docChgLst>
  <pc:docChgLst>
    <pc:chgData name="瑛莉菜 羽田" userId="64c7e7a027abc1d1" providerId="LiveId" clId="{EB9FED25-97D7-492C-9255-7A05201EFD8B}"/>
    <pc:docChg chg="custSel modSld">
      <pc:chgData name="瑛莉菜 羽田" userId="64c7e7a027abc1d1" providerId="LiveId" clId="{EB9FED25-97D7-492C-9255-7A05201EFD8B}" dt="2024-10-04T08:22:07.692" v="16" actId="1076"/>
      <pc:docMkLst>
        <pc:docMk/>
      </pc:docMkLst>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docChg>
  </pc:docChgLst>
  <pc:docChgLst>
    <pc:chgData name="瑛莉菜 羽田" userId="64c7e7a027abc1d1" providerId="LiveId" clId="{51ECE223-D0CE-4A73-822E-956AAB23BC84}"/>
    <pc:docChg chg="undo custSel modSld">
      <pc:chgData name="瑛莉菜 羽田" userId="64c7e7a027abc1d1" providerId="LiveId" clId="{51ECE223-D0CE-4A73-822E-956AAB23BC84}" dt="2024-09-17T08:23:05.918" v="75" actId="1076"/>
      <pc:docMkLst>
        <pc:docMk/>
      </pc:docMkLst>
    </pc:docChg>
  </pc:docChgLst>
  <pc:docChgLst>
    <pc:chgData name="瑛莉菜 羽田" userId="64c7e7a027abc1d1" providerId="LiveId" clId="{FD17EB7C-03B8-4028-8C28-BDB839FECC3C}"/>
    <pc:docChg chg="custSel modSld">
      <pc:chgData name="瑛莉菜 羽田" userId="64c7e7a027abc1d1" providerId="LiveId" clId="{FD17EB7C-03B8-4028-8C28-BDB839FECC3C}" dt="2024-10-01T08:25:08.970" v="81" actId="1076"/>
      <pc:docMkLst>
        <pc:docMk/>
      </pc:docMkLst>
    </pc:docChg>
  </pc:docChgLst>
  <pc:docChgLst>
    <pc:chgData name="瑛莉菜 羽田" userId="64c7e7a027abc1d1" providerId="LiveId" clId="{CE4316B8-788E-4300-BAA7-EBFF24669661}"/>
    <pc:docChg chg="custSel modSld">
      <pc:chgData name="瑛莉菜 羽田" userId="64c7e7a027abc1d1" providerId="LiveId" clId="{CE4316B8-788E-4300-BAA7-EBFF24669661}" dt="2024-10-01T07:06:13.995" v="47" actId="20577"/>
      <pc:docMkLst>
        <pc:docMk/>
      </pc:docMkLst>
    </pc:docChg>
  </pc:docChgLst>
  <pc:docChgLst>
    <pc:chgData name="瑛莉菜 羽田" userId="64c7e7a027abc1d1" providerId="LiveId" clId="{F543EEE5-088D-494D-9649-B3A1D430AFBA}"/>
    <pc:docChg chg="custSel modSld">
      <pc:chgData name="瑛莉菜 羽田" userId="64c7e7a027abc1d1" providerId="LiveId" clId="{F543EEE5-088D-494D-9649-B3A1D430AFBA}" dt="2024-09-30T03:33:28.029" v="94" actId="1076"/>
      <pc:docMkLst>
        <pc:docMk/>
      </pc:docMkLst>
    </pc:docChg>
  </pc:docChgLst>
  <pc:docChgLst>
    <pc:chgData name="瑛莉菜 羽田" userId="64c7e7a027abc1d1" providerId="LiveId" clId="{0F935618-6446-4CC6-A951-E9F94FDD779D}"/>
    <pc:docChg chg="custSel modSld">
      <pc:chgData name="瑛莉菜 羽田" userId="64c7e7a027abc1d1" providerId="LiveId" clId="{0F935618-6446-4CC6-A951-E9F94FDD779D}" dt="2024-10-01T07:15:02.435" v="96" actId="1076"/>
      <pc:docMkLst>
        <pc:docMk/>
      </pc:docMkLst>
    </pc:docChg>
  </pc:docChgLst>
  <pc:docChgLst>
    <pc:chgData name="瑛莉菜 羽田" userId="64c7e7a027abc1d1" providerId="LiveId" clId="{B9A29DA3-4453-4B99-B09D-5364762D5A96}"/>
    <pc:docChg chg="custSel modSld">
      <pc:chgData name="瑛莉菜 羽田" userId="64c7e7a027abc1d1" providerId="LiveId" clId="{B9A29DA3-4453-4B99-B09D-5364762D5A96}" dt="2024-09-17T08:58:41.844" v="84" actId="1076"/>
      <pc:docMkLst>
        <pc:docMk/>
      </pc:docMkLst>
    </pc:docChg>
  </pc:docChgLst>
  <pc:docChgLst>
    <pc:chgData name="瑛莉菜 羽田" userId="64c7e7a027abc1d1" providerId="LiveId" clId="{B70BE385-873B-43D6-AB4E-1F6E57A4B3AC}"/>
    <pc:docChg chg="custSel modSld">
      <pc:chgData name="瑛莉菜 羽田" userId="64c7e7a027abc1d1" providerId="LiveId" clId="{B70BE385-873B-43D6-AB4E-1F6E57A4B3AC}" dt="2024-10-04T07:23:29.489" v="14" actId="1076"/>
      <pc:docMkLst>
        <pc:docMk/>
      </pc:docMkLst>
    </pc:docChg>
  </pc:docChgLst>
  <pc:docChgLst>
    <pc:chgData name="瑛莉菜 羽田" userId="64c7e7a027abc1d1" providerId="LiveId" clId="{6F1FEFAB-5319-4EA8-9824-473E2707B9B6}"/>
    <pc:docChg chg="custSel modSld">
      <pc:chgData name="瑛莉菜 羽田" userId="64c7e7a027abc1d1" providerId="LiveId" clId="{6F1FEFAB-5319-4EA8-9824-473E2707B9B6}" dt="2024-10-04T07:01:59.784" v="46" actId="1076"/>
      <pc:docMkLst>
        <pc:docMk/>
      </pc:docMkLst>
    </pc:docChg>
  </pc:docChgLst>
  <pc:docChgLst>
    <pc:chgData name="瑛莉菜 羽田" userId="64c7e7a027abc1d1" providerId="LiveId" clId="{D8344C41-F312-4582-BA7B-D4698A7BCDF4}"/>
    <pc:docChg chg="custSel modSld">
      <pc:chgData name="瑛莉菜 羽田" userId="64c7e7a027abc1d1" providerId="LiveId" clId="{D8344C41-F312-4582-BA7B-D4698A7BCDF4}" dt="2024-10-04T06:56:13.534" v="37" actId="1076"/>
      <pc:docMkLst>
        <pc:docMk/>
      </pc:docMkLst>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docChg>
  </pc:docChgLst>
  <pc:docChgLst>
    <pc:chgData name="瑛莉菜 羽田" userId="64c7e7a027abc1d1" providerId="LiveId" clId="{A8A5CFEB-BEE1-4AAC-AEDE-949D92653306}"/>
    <pc:docChg chg="custSel modSld">
      <pc:chgData name="瑛莉菜 羽田" userId="64c7e7a027abc1d1" providerId="LiveId" clId="{A8A5CFEB-BEE1-4AAC-AEDE-949D92653306}" dt="2024-09-17T07:24:20.342" v="43" actId="1076"/>
      <pc:docMkLst>
        <pc:docMk/>
      </pc:docMkLst>
    </pc:docChg>
  </pc:docChgLst>
  <pc:docChgLst>
    <pc:chgData name="瑛莉菜 羽田" userId="64c7e7a027abc1d1" providerId="LiveId" clId="{40F2E6DF-C061-4B14-884E-C1DC18379AEF}"/>
    <pc:docChg chg="custSel modSld">
      <pc:chgData name="瑛莉菜 羽田" userId="64c7e7a027abc1d1" providerId="LiveId" clId="{40F2E6DF-C061-4B14-884E-C1DC18379AEF}" dt="2024-10-07T07:58:35.711" v="39"/>
      <pc:docMkLst>
        <pc:docMk/>
      </pc:docMkLst>
      <pc:sldChg chg="addSp delSp modSp mod">
        <pc:chgData name="瑛莉菜 羽田" userId="64c7e7a027abc1d1" providerId="LiveId" clId="{40F2E6DF-C061-4B14-884E-C1DC18379AEF}" dt="2024-10-07T07:58:35.711" v="39"/>
        <pc:sldMkLst>
          <pc:docMk/>
          <pc:sldMk cId="4010063240" sldId="375"/>
        </pc:sldMkLst>
        <pc:spChg chg="mod">
          <ac:chgData name="瑛莉菜 羽田" userId="64c7e7a027abc1d1" providerId="LiveId" clId="{40F2E6DF-C061-4B14-884E-C1DC18379AEF}" dt="2024-10-07T07:46:19.248" v="12"/>
          <ac:spMkLst>
            <pc:docMk/>
            <pc:sldMk cId="4010063240" sldId="375"/>
            <ac:spMk id="4" creationId="{4089F0E4-8EB1-65F8-1F8E-DFAE3A950B63}"/>
          </ac:spMkLst>
        </pc:spChg>
        <pc:spChg chg="mod">
          <ac:chgData name="瑛莉菜 羽田" userId="64c7e7a027abc1d1" providerId="LiveId" clId="{40F2E6DF-C061-4B14-884E-C1DC18379AEF}" dt="2024-10-07T07:58:35.711" v="39"/>
          <ac:spMkLst>
            <pc:docMk/>
            <pc:sldMk cId="4010063240" sldId="375"/>
            <ac:spMk id="10" creationId="{C3C3B70E-4FFF-B141-8B18-557D6A287CFD}"/>
          </ac:spMkLst>
        </pc:spChg>
        <pc:spChg chg="mod">
          <ac:chgData name="瑛莉菜 羽田" userId="64c7e7a027abc1d1" providerId="LiveId" clId="{40F2E6DF-C061-4B14-884E-C1DC18379AEF}" dt="2024-10-07T07:46:45.833" v="21" actId="1076"/>
          <ac:spMkLst>
            <pc:docMk/>
            <pc:sldMk cId="4010063240" sldId="375"/>
            <ac:spMk id="14" creationId="{4C1CE79F-7A8C-E943-C2CD-9B9D895545B4}"/>
          </ac:spMkLst>
        </pc:spChg>
        <pc:spChg chg="mod">
          <ac:chgData name="瑛莉菜 羽田" userId="64c7e7a027abc1d1" providerId="LiveId" clId="{40F2E6DF-C061-4B14-884E-C1DC18379AEF}" dt="2024-10-07T07:45:57.288" v="0"/>
          <ac:spMkLst>
            <pc:docMk/>
            <pc:sldMk cId="4010063240" sldId="375"/>
            <ac:spMk id="23" creationId="{00000000-0000-0000-0000-000000000000}"/>
          </ac:spMkLst>
        </pc:spChg>
        <pc:spChg chg="mod">
          <ac:chgData name="瑛莉菜 羽田" userId="64c7e7a027abc1d1" providerId="LiveId" clId="{40F2E6DF-C061-4B14-884E-C1DC18379AEF}" dt="2024-10-07T07:46:03.676" v="10"/>
          <ac:spMkLst>
            <pc:docMk/>
            <pc:sldMk cId="4010063240" sldId="375"/>
            <ac:spMk id="65" creationId="{00000000-0000-0000-0000-000000000000}"/>
          </ac:spMkLst>
        </pc:spChg>
        <pc:picChg chg="del">
          <ac:chgData name="瑛莉菜 羽田" userId="64c7e7a027abc1d1" providerId="LiveId" clId="{40F2E6DF-C061-4B14-884E-C1DC18379AEF}" dt="2024-10-07T07:46:47.392" v="22" actId="478"/>
          <ac:picMkLst>
            <pc:docMk/>
            <pc:sldMk cId="4010063240" sldId="375"/>
            <ac:picMk id="5" creationId="{3AA4932C-A755-37FF-C3F1-937AF2B491B7}"/>
          </ac:picMkLst>
        </pc:picChg>
        <pc:picChg chg="add mod">
          <ac:chgData name="瑛莉菜 羽田" userId="64c7e7a027abc1d1" providerId="LiveId" clId="{40F2E6DF-C061-4B14-884E-C1DC18379AEF}" dt="2024-10-07T07:47:01.997" v="28" actId="1076"/>
          <ac:picMkLst>
            <pc:docMk/>
            <pc:sldMk cId="4010063240" sldId="375"/>
            <ac:picMk id="6" creationId="{83DE5CB9-DE83-DAF7-8BF9-714C56766324}"/>
          </ac:picMkLst>
        </pc:picChg>
        <pc:picChg chg="del">
          <ac:chgData name="瑛莉菜 羽田" userId="64c7e7a027abc1d1" providerId="LiveId" clId="{40F2E6DF-C061-4B14-884E-C1DC18379AEF}" dt="2024-10-07T07:46:47.756" v="23" actId="478"/>
          <ac:picMkLst>
            <pc:docMk/>
            <pc:sldMk cId="4010063240" sldId="375"/>
            <ac:picMk id="8" creationId="{165A4479-58FA-382D-E292-70510EB2DF32}"/>
          </ac:picMkLst>
        </pc:picChg>
        <pc:picChg chg="add mod">
          <ac:chgData name="瑛莉菜 羽田" userId="64c7e7a027abc1d1" providerId="LiveId" clId="{40F2E6DF-C061-4B14-884E-C1DC18379AEF}" dt="2024-10-07T07:47:10.312" v="30" actId="1076"/>
          <ac:picMkLst>
            <pc:docMk/>
            <pc:sldMk cId="4010063240" sldId="375"/>
            <ac:picMk id="9" creationId="{B6C52056-42A2-00D9-3DC9-1E12D9ED7CA2}"/>
          </ac:picMkLst>
        </pc:picChg>
        <pc:picChg chg="add mod">
          <ac:chgData name="瑛莉菜 羽田" userId="64c7e7a027abc1d1" providerId="LiveId" clId="{40F2E6DF-C061-4B14-884E-C1DC18379AEF}" dt="2024-10-07T07:47:23.778" v="34" actId="1076"/>
          <ac:picMkLst>
            <pc:docMk/>
            <pc:sldMk cId="4010063240" sldId="375"/>
            <ac:picMk id="54" creationId="{57BDD9F0-9422-B46A-03D2-D265E93222C5}"/>
          </ac:picMkLst>
        </pc:picChg>
      </pc:sldChg>
    </pc:docChg>
  </pc:docChgLst>
  <pc:docChgLst>
    <pc:chgData name="瑛莉菜 羽田" userId="64c7e7a027abc1d1" providerId="LiveId" clId="{197FC229-DC39-42D2-973B-817600DD6952}"/>
    <pc:docChg chg="custSel modSld">
      <pc:chgData name="瑛莉菜 羽田" userId="64c7e7a027abc1d1" providerId="LiveId" clId="{197FC229-DC39-42D2-973B-817600DD6952}" dt="2024-09-17T07:17:34.971" v="49" actId="1076"/>
      <pc:docMkLst>
        <pc:docMk/>
      </pc:docMkLst>
    </pc:docChg>
  </pc:docChgLst>
  <pc:docChgLst>
    <pc:chgData name="瑛莉菜 羽田" userId="64c7e7a027abc1d1" providerId="LiveId" clId="{0FE72B6C-8E86-4B5A-9767-683FE22F027D}"/>
    <pc:docChg chg="custSel modSld">
      <pc:chgData name="瑛莉菜 羽田" userId="64c7e7a027abc1d1" providerId="LiveId" clId="{0FE72B6C-8E86-4B5A-9767-683FE22F027D}" dt="2024-10-01T04:18:03.745" v="49" actId="1076"/>
      <pc:docMkLst>
        <pc:docMk/>
      </pc:docMkLst>
    </pc:docChg>
  </pc:docChgLst>
  <pc:docChgLst>
    <pc:chgData name="瑛莉菜 羽田" userId="64c7e7a027abc1d1" providerId="LiveId" clId="{6618900A-CDDD-4DC9-A7CB-17BBE1F76EF7}"/>
    <pc:docChg chg="custSel modSld">
      <pc:chgData name="瑛莉菜 羽田" userId="64c7e7a027abc1d1" providerId="LiveId" clId="{6618900A-CDDD-4DC9-A7CB-17BBE1F76EF7}" dt="2024-09-30T06:33:53.188" v="89" actId="1076"/>
      <pc:docMkLst>
        <pc:docMk/>
      </pc:docMkLst>
    </pc:docChg>
  </pc:docChgLst>
  <pc:docChgLst>
    <pc:chgData name="瑛莉菜 羽田" userId="64c7e7a027abc1d1" providerId="LiveId" clId="{81594946-36E5-419C-97BD-2EE0FCDCA26B}"/>
    <pc:docChg chg="custSel modSld">
      <pc:chgData name="瑛莉菜 羽田" userId="64c7e7a027abc1d1" providerId="LiveId" clId="{81594946-36E5-419C-97BD-2EE0FCDCA26B}" dt="2024-10-01T04:37:20.966" v="132" actId="1076"/>
      <pc:docMkLst>
        <pc:docMk/>
      </pc:docMkLst>
    </pc:docChg>
  </pc:docChgLst>
  <pc:docChgLst>
    <pc:chgData name="瑛莉菜 羽田" userId="64c7e7a027abc1d1" providerId="LiveId" clId="{750939FA-68BE-400D-8BF0-B693136FF62B}"/>
    <pc:docChg chg="custSel modSld">
      <pc:chgData name="瑛莉菜 羽田" userId="64c7e7a027abc1d1" providerId="LiveId" clId="{750939FA-68BE-400D-8BF0-B693136FF62B}" dt="2024-09-27T05:32:21.185" v="57" actId="1076"/>
      <pc:docMkLst>
        <pc:docMk/>
      </pc:docMkLst>
    </pc:docChg>
  </pc:docChgLst>
  <pc:docChgLst>
    <pc:chgData name="瑛莉菜 羽田" userId="64c7e7a027abc1d1" providerId="LiveId" clId="{3174220C-8A7A-42C5-B0F3-DF8D5DB0F016}"/>
    <pc:docChg chg="custSel modSld">
      <pc:chgData name="瑛莉菜 羽田" userId="64c7e7a027abc1d1" providerId="LiveId" clId="{3174220C-8A7A-42C5-B0F3-DF8D5DB0F016}" dt="2024-10-04T04:38:24.535" v="66" actId="1076"/>
      <pc:docMkLst>
        <pc:docMk/>
      </pc:docMkLst>
    </pc:docChg>
  </pc:docChgLst>
  <pc:docChgLst>
    <pc:chgData name="瑛莉菜 羽田" userId="64c7e7a027abc1d1" providerId="LiveId" clId="{DDD1DBE6-2424-40BF-85A3-AC0973B45BFF}"/>
    <pc:docChg chg="custSel modSld">
      <pc:chgData name="瑛莉菜 羽田" userId="64c7e7a027abc1d1" providerId="LiveId" clId="{DDD1DBE6-2424-40BF-85A3-AC0973B45BFF}" dt="2024-09-27T05:22:45.125" v="47" actId="1076"/>
      <pc:docMkLst>
        <pc:docMk/>
      </pc:docMkLst>
    </pc:docChg>
  </pc:docChgLst>
  <pc:docChgLst>
    <pc:chgData name="瑛莉菜 羽田" userId="64c7e7a027abc1d1" providerId="LiveId" clId="{9E5459A4-41D9-4D8B-B5BC-64C9028BD648}"/>
    <pc:docChg chg="custSel modSld">
      <pc:chgData name="瑛莉菜 羽田" userId="64c7e7a027abc1d1" providerId="LiveId" clId="{9E5459A4-41D9-4D8B-B5BC-64C9028BD648}" dt="2024-09-17T06:44:29.546" v="65" actId="1076"/>
      <pc:docMkLst>
        <pc:docMk/>
      </pc:docMkLst>
    </pc:docChg>
  </pc:docChgLst>
  <pc:docChgLst>
    <pc:chgData name="瑛莉菜 羽田" userId="64c7e7a027abc1d1" providerId="LiveId" clId="{82F570FE-DB76-4317-A569-248967D8125B}"/>
    <pc:docChg chg="custSel modSld">
      <pc:chgData name="瑛莉菜 羽田" userId="64c7e7a027abc1d1" providerId="LiveId" clId="{82F570FE-DB76-4317-A569-248967D8125B}" dt="2024-10-07T07:39:45.617" v="22" actId="1076"/>
      <pc:docMkLst>
        <pc:docMk/>
      </pc:docMkLst>
    </pc:docChg>
  </pc:docChgLst>
  <pc:docChgLst>
    <pc:chgData name="瑛莉菜 羽田" userId="64c7e7a027abc1d1" providerId="LiveId" clId="{12ACC33F-36D1-42CF-939E-7F667758C4ED}"/>
    <pc:docChg chg="custSel modSld">
      <pc:chgData name="瑛莉菜 羽田" userId="64c7e7a027abc1d1" providerId="LiveId" clId="{12ACC33F-36D1-42CF-939E-7F667758C4ED}" dt="2024-10-07T07:23:09.379" v="114" actId="14100"/>
      <pc:docMkLst>
        <pc:docMk/>
      </pc:docMkLst>
    </pc:docChg>
  </pc:docChgLst>
  <pc:docChgLst>
    <pc:chgData name="瑛莉菜 羽田" userId="64c7e7a027abc1d1" providerId="LiveId" clId="{3F1AF608-B3D3-437B-8C62-F6332F90222C}"/>
    <pc:docChg chg="custSel modSld">
      <pc:chgData name="瑛莉菜 羽田" userId="64c7e7a027abc1d1" providerId="LiveId" clId="{3F1AF608-B3D3-437B-8C62-F6332F90222C}" dt="2024-09-17T08:05:20.384" v="28" actId="1076"/>
      <pc:docMkLst>
        <pc:docMk/>
      </pc:docMkLst>
    </pc:docChg>
  </pc:docChgLst>
  <pc:docChgLst>
    <pc:chgData name="瑛莉菜 羽田" userId="64c7e7a027abc1d1" providerId="LiveId" clId="{140D5755-3A75-48A3-9B14-BD98E800F7F3}"/>
    <pc:docChg chg="undo redo custSel modSld">
      <pc:chgData name="瑛莉菜 羽田" userId="64c7e7a027abc1d1" providerId="LiveId" clId="{140D5755-3A75-48A3-9B14-BD98E800F7F3}" dt="2024-09-17T04:19:35.599" v="56" actId="1076"/>
      <pc:docMkLst>
        <pc:docMk/>
      </pc:docMkLst>
    </pc:docChg>
  </pc:docChgLst>
  <pc:docChgLst>
    <pc:chgData name="瑛莉菜 羽田" userId="64c7e7a027abc1d1" providerId="LiveId" clId="{7A5A9115-36C4-4072-BD7B-1B22B88A491E}"/>
    <pc:docChg chg="custSel modSld">
      <pc:chgData name="瑛莉菜 羽田" userId="64c7e7a027abc1d1" providerId="LiveId" clId="{7A5A9115-36C4-4072-BD7B-1B22B88A491E}" dt="2024-10-04T09:09:23.090" v="13" actId="1076"/>
      <pc:docMkLst>
        <pc:docMk/>
      </pc:docMkLst>
      <pc:sldChg chg="addSp delSp modSp mod">
        <pc:chgData name="瑛莉菜 羽田" userId="64c7e7a027abc1d1" providerId="LiveId" clId="{7A5A9115-36C4-4072-BD7B-1B22B88A491E}" dt="2024-10-04T09:09:23.090" v="13" actId="1076"/>
        <pc:sldMkLst>
          <pc:docMk/>
          <pc:sldMk cId="4010063240" sldId="375"/>
        </pc:sldMkLst>
        <pc:spChg chg="mod">
          <ac:chgData name="瑛莉菜 羽田" userId="64c7e7a027abc1d1" providerId="LiveId" clId="{7A5A9115-36C4-4072-BD7B-1B22B88A491E}" dt="2024-10-04T09:08:52.648" v="3"/>
          <ac:spMkLst>
            <pc:docMk/>
            <pc:sldMk cId="4010063240" sldId="375"/>
            <ac:spMk id="4" creationId="{4089F0E4-8EB1-65F8-1F8E-DFAE3A950B63}"/>
          </ac:spMkLst>
        </pc:spChg>
        <pc:spChg chg="mod">
          <ac:chgData name="瑛莉菜 羽田" userId="64c7e7a027abc1d1" providerId="LiveId" clId="{7A5A9115-36C4-4072-BD7B-1B22B88A491E}" dt="2024-10-04T09:08:31.382" v="0"/>
          <ac:spMkLst>
            <pc:docMk/>
            <pc:sldMk cId="4010063240" sldId="375"/>
            <ac:spMk id="23" creationId="{00000000-0000-0000-0000-000000000000}"/>
          </ac:spMkLst>
        </pc:spChg>
        <pc:spChg chg="mod">
          <ac:chgData name="瑛莉菜 羽田" userId="64c7e7a027abc1d1" providerId="LiveId" clId="{7A5A9115-36C4-4072-BD7B-1B22B88A491E}" dt="2024-10-04T09:08:40.812" v="2"/>
          <ac:spMkLst>
            <pc:docMk/>
            <pc:sldMk cId="4010063240" sldId="375"/>
            <ac:spMk id="65" creationId="{00000000-0000-0000-0000-000000000000}"/>
          </ac:spMkLst>
        </pc:spChg>
        <pc:picChg chg="add mod">
          <ac:chgData name="瑛莉菜 羽田" userId="64c7e7a027abc1d1" providerId="LiveId" clId="{7A5A9115-36C4-4072-BD7B-1B22B88A491E}" dt="2024-10-04T09:09:11.412" v="10" actId="1076"/>
          <ac:picMkLst>
            <pc:docMk/>
            <pc:sldMk cId="4010063240" sldId="375"/>
            <ac:picMk id="5" creationId="{6BA8F690-10EB-4485-0414-58F51B5488D3}"/>
          </ac:picMkLst>
        </pc:picChg>
        <pc:picChg chg="del">
          <ac:chgData name="瑛莉菜 羽田" userId="64c7e7a027abc1d1" providerId="LiveId" clId="{7A5A9115-36C4-4072-BD7B-1B22B88A491E}" dt="2024-10-04T09:08:57.741" v="4" actId="478"/>
          <ac:picMkLst>
            <pc:docMk/>
            <pc:sldMk cId="4010063240" sldId="375"/>
            <ac:picMk id="6" creationId="{5C37B9D3-02F5-E1DF-CF1C-12A67BA11D76}"/>
          </ac:picMkLst>
        </pc:picChg>
        <pc:picChg chg="add mod">
          <ac:chgData name="瑛莉菜 羽田" userId="64c7e7a027abc1d1" providerId="LiveId" clId="{7A5A9115-36C4-4072-BD7B-1B22B88A491E}" dt="2024-10-04T09:09:23.090" v="13" actId="1076"/>
          <ac:picMkLst>
            <pc:docMk/>
            <pc:sldMk cId="4010063240" sldId="375"/>
            <ac:picMk id="8" creationId="{C1594BBF-2E2F-0164-238A-63E4F5A9D908}"/>
          </ac:picMkLst>
        </pc:picChg>
        <pc:picChg chg="del">
          <ac:chgData name="瑛莉菜 羽田" userId="64c7e7a027abc1d1" providerId="LiveId" clId="{7A5A9115-36C4-4072-BD7B-1B22B88A491E}" dt="2024-10-04T09:08:58.339" v="5" actId="478"/>
          <ac:picMkLst>
            <pc:docMk/>
            <pc:sldMk cId="4010063240" sldId="375"/>
            <ac:picMk id="9" creationId="{7BB493DD-63BF-0C7A-EC83-0507679FE6C4}"/>
          </ac:picMkLst>
        </pc:picChg>
      </pc:sldChg>
    </pc:docChg>
  </pc:docChgLst>
  <pc:docChgLst>
    <pc:chgData name="瑛莉菜 羽田" userId="64c7e7a027abc1d1" providerId="LiveId" clId="{64E3659B-51E4-4ED3-9AEA-0E8FD145ECC6}"/>
    <pc:docChg chg="custSel modSld">
      <pc:chgData name="瑛莉菜 羽田" userId="64c7e7a027abc1d1" providerId="LiveId" clId="{64E3659B-51E4-4ED3-9AEA-0E8FD145ECC6}" dt="2024-10-04T08:19:24.862" v="26" actId="1076"/>
      <pc:docMkLst>
        <pc:docMk/>
      </pc:docMkLst>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docChg>
  </pc:docChgLst>
  <pc:docChgLst>
    <pc:chgData name="瑛莉菜 羽田" userId="64c7e7a027abc1d1" providerId="LiveId" clId="{F0A9AC8C-7A2B-4337-B617-63F944C9963F}"/>
    <pc:docChg chg="custSel modSld">
      <pc:chgData name="瑛莉菜 羽田" userId="64c7e7a027abc1d1" providerId="LiveId" clId="{F0A9AC8C-7A2B-4337-B617-63F944C9963F}" dt="2024-10-04T08:11:57.057" v="35" actId="1076"/>
      <pc:docMkLst>
        <pc:docMk/>
      </pc:docMkLst>
    </pc:docChg>
  </pc:docChgLst>
  <pc:docChgLst>
    <pc:chgData name="瑛莉菜 羽田" userId="64c7e7a027abc1d1" providerId="LiveId" clId="{35ACB4B9-B4E9-46AA-B508-1A73896E9AE5}"/>
    <pc:docChg chg="custSel modSld">
      <pc:chgData name="瑛莉菜 羽田" userId="64c7e7a027abc1d1" providerId="LiveId" clId="{35ACB4B9-B4E9-46AA-B508-1A73896E9AE5}" dt="2024-10-04T06:09:38.942" v="56" actId="1076"/>
      <pc:docMkLst>
        <pc:docMk/>
      </pc:docMkLst>
    </pc:docChg>
  </pc:docChgLst>
  <pc:docChgLst>
    <pc:chgData name="瑛莉菜 羽田" userId="64c7e7a027abc1d1" providerId="LiveId" clId="{488E5877-4CA8-48F6-80EB-8F66AEE7EF37}"/>
    <pc:docChg chg="custSel modSld">
      <pc:chgData name="瑛莉菜 羽田" userId="64c7e7a027abc1d1" providerId="LiveId" clId="{488E5877-4CA8-48F6-80EB-8F66AEE7EF37}" dt="2024-10-01T03:30:01.684" v="62" actId="20577"/>
      <pc:docMkLst>
        <pc:docMk/>
      </pc:docMkLst>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docChg>
  </pc:docChgLst>
  <pc:docChgLst>
    <pc:chgData name="瑛莉菜 羽田" userId="64c7e7a027abc1d1" providerId="LiveId" clId="{4CC070C8-9F88-4E60-B401-0B29BD015647}"/>
    <pc:docChg chg="custSel modSld">
      <pc:chgData name="瑛莉菜 羽田" userId="64c7e7a027abc1d1" providerId="LiveId" clId="{4CC070C8-9F88-4E60-B401-0B29BD015647}" dt="2024-10-07T08:56:00.589" v="46" actId="1076"/>
      <pc:docMkLst>
        <pc:docMk/>
      </pc:docMkLst>
      <pc:sldChg chg="addSp delSp modSp mod">
        <pc:chgData name="瑛莉菜 羽田" userId="64c7e7a027abc1d1" providerId="LiveId" clId="{4CC070C8-9F88-4E60-B401-0B29BD015647}" dt="2024-10-07T08:56:00.589" v="46" actId="1076"/>
        <pc:sldMkLst>
          <pc:docMk/>
          <pc:sldMk cId="4010063240" sldId="375"/>
        </pc:sldMkLst>
        <pc:spChg chg="mod">
          <ac:chgData name="瑛莉菜 羽田" userId="64c7e7a027abc1d1" providerId="LiveId" clId="{4CC070C8-9F88-4E60-B401-0B29BD015647}" dt="2024-10-07T08:55:31.984" v="36" actId="20577"/>
          <ac:spMkLst>
            <pc:docMk/>
            <pc:sldMk cId="4010063240" sldId="375"/>
            <ac:spMk id="4" creationId="{4089F0E4-8EB1-65F8-1F8E-DFAE3A950B63}"/>
          </ac:spMkLst>
        </pc:spChg>
        <pc:spChg chg="mod">
          <ac:chgData name="瑛莉菜 羽田" userId="64c7e7a027abc1d1" providerId="LiveId" clId="{4CC070C8-9F88-4E60-B401-0B29BD015647}" dt="2024-10-07T08:47:34.849" v="0"/>
          <ac:spMkLst>
            <pc:docMk/>
            <pc:sldMk cId="4010063240" sldId="375"/>
            <ac:spMk id="23" creationId="{00000000-0000-0000-0000-000000000000}"/>
          </ac:spMkLst>
        </pc:spChg>
        <pc:spChg chg="mod">
          <ac:chgData name="瑛莉菜 羽田" userId="64c7e7a027abc1d1" providerId="LiveId" clId="{4CC070C8-9F88-4E60-B401-0B29BD015647}" dt="2024-10-07T08:55:05.923" v="10"/>
          <ac:spMkLst>
            <pc:docMk/>
            <pc:sldMk cId="4010063240" sldId="375"/>
            <ac:spMk id="65" creationId="{00000000-0000-0000-0000-000000000000}"/>
          </ac:spMkLst>
        </pc:spChg>
        <pc:picChg chg="del">
          <ac:chgData name="瑛莉菜 羽田" userId="64c7e7a027abc1d1" providerId="LiveId" clId="{4CC070C8-9F88-4E60-B401-0B29BD015647}" dt="2024-10-07T08:55:32.739" v="37" actId="478"/>
          <ac:picMkLst>
            <pc:docMk/>
            <pc:sldMk cId="4010063240" sldId="375"/>
            <ac:picMk id="5" creationId="{9015EDE5-061F-EB54-EB9D-244DF67A3F84}"/>
          </ac:picMkLst>
        </pc:picChg>
        <pc:picChg chg="add mod">
          <ac:chgData name="瑛莉菜 羽田" userId="64c7e7a027abc1d1" providerId="LiveId" clId="{4CC070C8-9F88-4E60-B401-0B29BD015647}" dt="2024-10-07T08:55:47.628" v="42" actId="14100"/>
          <ac:picMkLst>
            <pc:docMk/>
            <pc:sldMk cId="4010063240" sldId="375"/>
            <ac:picMk id="6" creationId="{BC407171-F103-F7F6-5FA2-0CBCECB11A18}"/>
          </ac:picMkLst>
        </pc:picChg>
        <pc:picChg chg="del">
          <ac:chgData name="瑛莉菜 羽田" userId="64c7e7a027abc1d1" providerId="LiveId" clId="{4CC070C8-9F88-4E60-B401-0B29BD015647}" dt="2024-10-07T08:55:33.515" v="38" actId="478"/>
          <ac:picMkLst>
            <pc:docMk/>
            <pc:sldMk cId="4010063240" sldId="375"/>
            <ac:picMk id="8" creationId="{50478810-9BE2-9BCA-FC84-20B705268797}"/>
          </ac:picMkLst>
        </pc:picChg>
        <pc:picChg chg="add mod">
          <ac:chgData name="瑛莉菜 羽田" userId="64c7e7a027abc1d1" providerId="LiveId" clId="{4CC070C8-9F88-4E60-B401-0B29BD015647}" dt="2024-10-07T08:56:00.589" v="46" actId="1076"/>
          <ac:picMkLst>
            <pc:docMk/>
            <pc:sldMk cId="4010063240" sldId="375"/>
            <ac:picMk id="9" creationId="{76E21534-8DFB-410F-AFC1-68A79ACA6003}"/>
          </ac:picMkLst>
        </pc:picChg>
      </pc:sldChg>
    </pc:docChg>
  </pc:docChgLst>
  <pc:docChgLst>
    <pc:chgData name="瑛莉菜 羽田" userId="64c7e7a027abc1d1" providerId="LiveId" clId="{2BCB20D8-A613-45D8-A406-3CCD3A6439C6}"/>
    <pc:docChg chg="undo custSel modSld">
      <pc:chgData name="瑛莉菜 羽田" userId="64c7e7a027abc1d1" providerId="LiveId" clId="{2BCB20D8-A613-45D8-A406-3CCD3A6439C6}" dt="2024-09-17T07:29:13.888" v="52" actId="1076"/>
      <pc:docMkLst>
        <pc:docMk/>
      </pc:docMkLst>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docChg>
  </pc:docChgLst>
  <pc:docChgLst>
    <pc:chgData name="瑛莉菜 羽田" userId="64c7e7a027abc1d1" providerId="LiveId" clId="{F7A7AC9C-77D1-4846-A97B-6D5302F21645}"/>
    <pc:docChg chg="undo custSel modSld">
      <pc:chgData name="瑛莉菜 羽田" userId="64c7e7a027abc1d1" providerId="LiveId" clId="{F7A7AC9C-77D1-4846-A97B-6D5302F21645}" dt="2024-09-30T02:54:19.810" v="45"/>
      <pc:docMkLst>
        <pc:docMk/>
      </pc:docMkLst>
    </pc:docChg>
  </pc:docChgLst>
  <pc:docChgLst>
    <pc:chgData name="瑛莉菜 羽田" userId="64c7e7a027abc1d1" providerId="LiveId" clId="{687B6E56-60E5-46C1-9843-3C2520929435}"/>
    <pc:docChg chg="custSel modSld">
      <pc:chgData name="瑛莉菜 羽田" userId="64c7e7a027abc1d1" providerId="LiveId" clId="{687B6E56-60E5-46C1-9843-3C2520929435}" dt="2024-09-17T07:51:29.178" v="47" actId="1076"/>
      <pc:docMkLst>
        <pc:docMk/>
      </pc:docMkLst>
    </pc:docChg>
  </pc:docChgLst>
  <pc:docChgLst>
    <pc:chgData name="瑛莉菜 羽田" userId="64c7e7a027abc1d1" providerId="LiveId" clId="{E6ABD8F9-E2A5-4F2E-A0DB-3942BF9928F5}"/>
    <pc:docChg chg="custSel modSld">
      <pc:chgData name="瑛莉菜 羽田" userId="64c7e7a027abc1d1" providerId="LiveId" clId="{E6ABD8F9-E2A5-4F2E-A0DB-3942BF9928F5}" dt="2024-10-04T08:09:09.534" v="13" actId="1076"/>
      <pc:docMkLst>
        <pc:docMk/>
      </pc:docMkLst>
    </pc:docChg>
  </pc:docChgLst>
  <pc:docChgLst>
    <pc:chgData name="瑛莉菜 羽田" userId="64c7e7a027abc1d1" providerId="LiveId" clId="{DAD31505-046A-4302-975C-1F8F5A3C12F8}"/>
    <pc:docChg chg="undo custSel modSld">
      <pc:chgData name="瑛莉菜 羽田" userId="64c7e7a027abc1d1" providerId="LiveId" clId="{DAD31505-046A-4302-975C-1F8F5A3C12F8}" dt="2024-09-17T07:48:45.873" v="100" actId="1076"/>
      <pc:docMkLst>
        <pc:docMk/>
      </pc:docMkLst>
    </pc:docChg>
  </pc:docChgLst>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docChg>
  </pc:docChgLst>
  <pc:docChgLst>
    <pc:chgData name="瑛莉菜 羽田" userId="64c7e7a027abc1d1" providerId="LiveId" clId="{72E1458F-5887-4AD2-9F43-2FAAEA1D7393}"/>
    <pc:docChg chg="custSel modSld">
      <pc:chgData name="瑛莉菜 羽田" userId="64c7e7a027abc1d1" providerId="LiveId" clId="{72E1458F-5887-4AD2-9F43-2FAAEA1D7393}" dt="2024-10-04T08:44:03.716" v="22" actId="1076"/>
      <pc:docMkLst>
        <pc:docMk/>
      </pc:docMkLst>
    </pc:docChg>
  </pc:docChgLst>
  <pc:docChgLst>
    <pc:chgData name="瑛莉菜 羽田" userId="64c7e7a027abc1d1" providerId="LiveId" clId="{4B260F1E-F2D6-4304-A8C7-5C0AA091F730}"/>
    <pc:docChg chg="custSel modSld">
      <pc:chgData name="瑛莉菜 羽田" userId="64c7e7a027abc1d1" providerId="LiveId" clId="{4B260F1E-F2D6-4304-A8C7-5C0AA091F730}" dt="2024-09-30T07:17:59.038" v="20" actId="1076"/>
      <pc:docMkLst>
        <pc:docMk/>
      </pc:docMkLst>
    </pc:docChg>
  </pc:docChgLst>
  <pc:docChgLst>
    <pc:chgData name="瑛莉菜 羽田" userId="64c7e7a027abc1d1" providerId="LiveId" clId="{A77EAB26-6CFB-4DF7-B462-7D52272EA6B0}"/>
    <pc:docChg chg="custSel modSld">
      <pc:chgData name="瑛莉菜 羽田" userId="64c7e7a027abc1d1" providerId="LiveId" clId="{A77EAB26-6CFB-4DF7-B462-7D52272EA6B0}" dt="2024-09-17T08:27:05.766" v="111" actId="1076"/>
      <pc:docMkLst>
        <pc:docMk/>
      </pc:docMkLst>
    </pc:docChg>
  </pc:docChgLst>
  <pc:docChgLst>
    <pc:chgData name="瑛莉菜 羽田" userId="64c7e7a027abc1d1" providerId="LiveId" clId="{384457CA-8960-483C-873D-9F62A6A0B7F0}"/>
    <pc:docChg chg="custSel modSld">
      <pc:chgData name="瑛莉菜 羽田" userId="64c7e7a027abc1d1" providerId="LiveId" clId="{384457CA-8960-483C-873D-9F62A6A0B7F0}" dt="2024-10-07T07:31:37.977" v="13" actId="1076"/>
      <pc:docMkLst>
        <pc:docMk/>
      </pc:docMkLst>
    </pc:docChg>
  </pc:docChgLst>
  <pc:docChgLst>
    <pc:chgData name="瑛莉菜 羽田" userId="64c7e7a027abc1d1" providerId="LiveId" clId="{029772B3-D5AA-4578-AA91-10DA662853F9}"/>
    <pc:docChg chg="custSel modSld">
      <pc:chgData name="瑛莉菜 羽田" userId="64c7e7a027abc1d1" providerId="LiveId" clId="{029772B3-D5AA-4578-AA91-10DA662853F9}" dt="2024-09-17T07:55:47.756" v="29" actId="1076"/>
      <pc:docMkLst>
        <pc:docMk/>
      </pc:docMkLst>
    </pc:docChg>
  </pc:docChgLst>
  <pc:docChgLst>
    <pc:chgData name="瑛莉菜 羽田" userId="64c7e7a027abc1d1" providerId="LiveId" clId="{6FFD63AB-0450-4C97-84FC-B108901191DF}"/>
    <pc:docChg chg="custSel modSld">
      <pc:chgData name="瑛莉菜 羽田" userId="64c7e7a027abc1d1" providerId="LiveId" clId="{6FFD63AB-0450-4C97-84FC-B108901191DF}" dt="2024-09-30T07:49:12.753" v="41" actId="1076"/>
      <pc:docMkLst>
        <pc:docMk/>
      </pc:docMkLst>
    </pc:docChg>
  </pc:docChgLst>
  <pc:docChgLst>
    <pc:chgData name="瑛莉菜 羽田" userId="64c7e7a027abc1d1" providerId="LiveId" clId="{681BC7FD-D9C7-468F-A0EB-CB376265DF10}"/>
    <pc:docChg chg="custSel modSld">
      <pc:chgData name="瑛莉菜 羽田" userId="64c7e7a027abc1d1" providerId="LiveId" clId="{681BC7FD-D9C7-468F-A0EB-CB376265DF10}" dt="2024-10-01T02:32:29.448" v="72" actId="1076"/>
      <pc:docMkLst>
        <pc:docMk/>
      </pc:docMkLst>
    </pc:docChg>
  </pc:docChgLst>
  <pc:docChgLst>
    <pc:chgData name="瑛莉菜 羽田" userId="64c7e7a027abc1d1" providerId="LiveId" clId="{6B767789-C698-4ABF-9080-E768463B4FF9}"/>
    <pc:docChg chg="custSel modSld">
      <pc:chgData name="瑛莉菜 羽田" userId="64c7e7a027abc1d1" providerId="LiveId" clId="{6B767789-C698-4ABF-9080-E768463B4FF9}" dt="2024-10-04T09:04:58.023" v="19" actId="1076"/>
      <pc:docMkLst>
        <pc:docMk/>
      </pc:docMkLst>
    </pc:docChg>
  </pc:docChgLst>
  <pc:docChgLst>
    <pc:chgData name="瑛莉菜 羽田" userId="64c7e7a027abc1d1" providerId="LiveId" clId="{F464B474-A9A3-4FA9-94F5-FA2FA716BF76}"/>
    <pc:docChg chg="custSel modSld">
      <pc:chgData name="瑛莉菜 羽田" userId="64c7e7a027abc1d1" providerId="LiveId" clId="{F464B474-A9A3-4FA9-94F5-FA2FA716BF76}" dt="2024-10-04T05:36:05.879" v="55" actId="14100"/>
      <pc:docMkLst>
        <pc:docMk/>
      </pc:docMkLst>
    </pc:docChg>
  </pc:docChgLst>
  <pc:docChgLst>
    <pc:chgData name="瑛莉菜 羽田" userId="64c7e7a027abc1d1" providerId="LiveId" clId="{54E85872-48D2-46F6-A56C-A7ACD040FD6B}"/>
    <pc:docChg chg="custSel modSld">
      <pc:chgData name="瑛莉菜 羽田" userId="64c7e7a027abc1d1" providerId="LiveId" clId="{54E85872-48D2-46F6-A56C-A7ACD040FD6B}" dt="2024-09-30T03:28:06.042" v="102" actId="1076"/>
      <pc:docMkLst>
        <pc:docMk/>
      </pc:docMkLst>
    </pc:docChg>
  </pc:docChgLst>
  <pc:docChgLst>
    <pc:chgData name="瑛莉菜 羽田" userId="64c7e7a027abc1d1" providerId="LiveId" clId="{DCD9B6B0-2D28-4A91-A5CB-69A0143BE601}"/>
    <pc:docChg chg="custSel modSld">
      <pc:chgData name="瑛莉菜 羽田" userId="64c7e7a027abc1d1" providerId="LiveId" clId="{DCD9B6B0-2D28-4A91-A5CB-69A0143BE601}" dt="2024-09-30T06:56:02.135" v="61" actId="1076"/>
      <pc:docMkLst>
        <pc:docMk/>
      </pc:docMkLst>
    </pc:docChg>
  </pc:docChgLst>
  <pc:docChgLst>
    <pc:chgData name="瑛莉菜 羽田" userId="64c7e7a027abc1d1" providerId="LiveId" clId="{3AF18D42-93D1-48FA-B668-0CC2CB69DC86}"/>
    <pc:docChg chg="custSel modSld">
      <pc:chgData name="瑛莉菜 羽田" userId="64c7e7a027abc1d1" providerId="LiveId" clId="{3AF18D42-93D1-48FA-B668-0CC2CB69DC86}" dt="2024-10-04T08:40:29.137" v="28" actId="1076"/>
      <pc:docMkLst>
        <pc:docMk/>
      </pc:docMkLst>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docChg>
  </pc:docChgLst>
  <pc:docChgLst>
    <pc:chgData name="瑛莉菜 羽田" userId="64c7e7a027abc1d1" providerId="LiveId" clId="{56750C4B-45C9-4DED-85DF-892074639685}"/>
    <pc:docChg chg="custSel modSld">
      <pc:chgData name="瑛莉菜 羽田" userId="64c7e7a027abc1d1" providerId="LiveId" clId="{56750C4B-45C9-4DED-85DF-892074639685}" dt="2024-10-01T08:14:41.982" v="73" actId="1076"/>
      <pc:docMkLst>
        <pc:docMk/>
      </pc:docMkLst>
    </pc:docChg>
  </pc:docChgLst>
  <pc:docChgLst>
    <pc:chgData name="瑛莉菜 羽田" userId="64c7e7a027abc1d1" providerId="LiveId" clId="{EC9A52FB-A2ED-4785-930E-2C9768D894A8}"/>
    <pc:docChg chg="custSel modSld">
      <pc:chgData name="瑛莉菜 羽田" userId="64c7e7a027abc1d1" providerId="LiveId" clId="{EC9A52FB-A2ED-4785-930E-2C9768D894A8}" dt="2024-10-01T08:58:49.369" v="171" actId="1076"/>
      <pc:docMkLst>
        <pc:docMk/>
      </pc:docMkLst>
    </pc:docChg>
  </pc:docChgLst>
  <pc:docChgLst>
    <pc:chgData name="瑛莉菜 羽田" userId="64c7e7a027abc1d1" providerId="LiveId" clId="{16A831A9-B19E-4B2D-BB61-3A83A20DC81B}"/>
    <pc:docChg chg="custSel modSld">
      <pc:chgData name="瑛莉菜 羽田" userId="64c7e7a027abc1d1" providerId="LiveId" clId="{16A831A9-B19E-4B2D-BB61-3A83A20DC81B}" dt="2024-09-30T07:46:49.186" v="73" actId="1076"/>
      <pc:docMkLst>
        <pc:docMk/>
      </pc:docMkLst>
    </pc:docChg>
  </pc:docChgLst>
  <pc:docChgLst>
    <pc:chgData name="瑛莉菜 羽田" userId="64c7e7a027abc1d1" providerId="LiveId" clId="{C6E787C0-086E-4C97-8D0D-2C5C1FB3EE9D}"/>
    <pc:docChg chg="custSel modSld">
      <pc:chgData name="瑛莉菜 羽田" userId="64c7e7a027abc1d1" providerId="LiveId" clId="{C6E787C0-086E-4C97-8D0D-2C5C1FB3EE9D}" dt="2024-10-01T02:34:57.585" v="44"/>
      <pc:docMkLst>
        <pc:docMk/>
      </pc:docMkLst>
    </pc:docChg>
  </pc:docChgLst>
  <pc:docChgLst>
    <pc:chgData name="瑛莉菜 羽田" userId="64c7e7a027abc1d1" providerId="LiveId" clId="{9E7FAFFD-42CE-4321-8D84-A3481B544ED1}"/>
    <pc:docChg chg="custSel modSld">
      <pc:chgData name="瑛莉菜 羽田" userId="64c7e7a027abc1d1" providerId="LiveId" clId="{9E7FAFFD-42CE-4321-8D84-A3481B544ED1}" dt="2024-09-17T06:14:30.855" v="74" actId="1076"/>
      <pc:docMkLst>
        <pc:docMk/>
      </pc:docMkLst>
    </pc:docChg>
  </pc:docChgLst>
  <pc:docChgLst>
    <pc:chgData name="瑛莉菜 羽田" userId="64c7e7a027abc1d1" providerId="LiveId" clId="{FEB8B48E-9CED-4844-9238-77F40A7F16BE}"/>
    <pc:docChg chg="custSel modSld">
      <pc:chgData name="瑛莉菜 羽田" userId="64c7e7a027abc1d1" providerId="LiveId" clId="{FEB8B48E-9CED-4844-9238-77F40A7F16BE}" dt="2024-09-17T07:53:28.787" v="58" actId="1076"/>
      <pc:docMkLst>
        <pc:docMk/>
      </pc:docMkLst>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docChg>
  </pc:docChgLst>
  <pc:docChgLst>
    <pc:chgData name="瑛莉菜 羽田" userId="64c7e7a027abc1d1" providerId="LiveId" clId="{B775C26B-3E03-4B9D-B55A-33A4CEF2ECF2}"/>
    <pc:docChg chg="custSel modSld">
      <pc:chgData name="瑛莉菜 羽田" userId="64c7e7a027abc1d1" providerId="LiveId" clId="{B775C26B-3E03-4B9D-B55A-33A4CEF2ECF2}" dt="2024-09-27T05:41:41.097" v="58" actId="1076"/>
      <pc:docMkLst>
        <pc:docMk/>
      </pc:docMkLst>
    </pc:docChg>
  </pc:docChgLst>
  <pc:docChgLst>
    <pc:chgData name="瑛莉菜 羽田" userId="64c7e7a027abc1d1" providerId="LiveId" clId="{6CD452CC-4C28-41C3-9694-B5745294B4AC}"/>
    <pc:docChg chg="custSel modSld">
      <pc:chgData name="瑛莉菜 羽田" userId="64c7e7a027abc1d1" providerId="LiveId" clId="{6CD452CC-4C28-41C3-9694-B5745294B4AC}" dt="2024-10-07T07:08:20.240" v="18" actId="14100"/>
      <pc:docMkLst>
        <pc:docMk/>
      </pc:docMkLst>
    </pc:docChg>
  </pc:docChgLst>
  <pc:docChgLst>
    <pc:chgData name="瑛莉菜 羽田" userId="64c7e7a027abc1d1" providerId="LiveId" clId="{57B15FFE-A53E-4341-9566-09E1D9B25632}"/>
    <pc:docChg chg="custSel modSld">
      <pc:chgData name="瑛莉菜 羽田" userId="64c7e7a027abc1d1" providerId="LiveId" clId="{57B15FFE-A53E-4341-9566-09E1D9B25632}" dt="2024-10-04T08:49:25.689" v="22" actId="1076"/>
      <pc:docMkLst>
        <pc:docMk/>
      </pc:docMkLst>
    </pc:docChg>
  </pc:docChgLst>
  <pc:docChgLst>
    <pc:chgData name="瑛莉菜 羽田" userId="64c7e7a027abc1d1" providerId="LiveId" clId="{983E11CE-60C1-4810-AF6F-E7E0F5752087}"/>
    <pc:docChg chg="custSel modSld">
      <pc:chgData name="瑛莉菜 羽田" userId="64c7e7a027abc1d1" providerId="LiveId" clId="{983E11CE-60C1-4810-AF6F-E7E0F5752087}" dt="2024-10-04T08:36:32.079" v="12" actId="1076"/>
      <pc:docMkLst>
        <pc:docMk/>
      </pc:docMkLst>
    </pc:docChg>
  </pc:docChgLst>
  <pc:docChgLst>
    <pc:chgData name="瑛莉菜 羽田" userId="64c7e7a027abc1d1" providerId="LiveId" clId="{5C76D0D7-6C3A-4ED6-A030-50CD3343583A}"/>
    <pc:docChg chg="custSel modSld">
      <pc:chgData name="瑛莉菜 羽田" userId="64c7e7a027abc1d1" providerId="LiveId" clId="{5C76D0D7-6C3A-4ED6-A030-50CD3343583A}" dt="2024-10-04T09:10:32.286" v="19" actId="1076"/>
      <pc:docMkLst>
        <pc:docMk/>
      </pc:docMkLst>
    </pc:docChg>
  </pc:docChgLst>
  <pc:docChgLst>
    <pc:chgData name="瑛莉菜 羽田" userId="64c7e7a027abc1d1" providerId="LiveId" clId="{0530B49E-995B-4022-8A0E-BFA4949C18A0}"/>
    <pc:docChg chg="custSel modSld">
      <pc:chgData name="瑛莉菜 羽田" userId="64c7e7a027abc1d1" providerId="LiveId" clId="{0530B49E-995B-4022-8A0E-BFA4949C18A0}" dt="2024-10-07T06:59:40.618" v="226" actId="20577"/>
      <pc:docMkLst>
        <pc:docMk/>
      </pc:docMkLst>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docChg>
  </pc:docChgLst>
  <pc:docChgLst>
    <pc:chgData name="瑛莉菜 羽田" userId="64c7e7a027abc1d1" providerId="LiveId" clId="{9151AB77-0872-4EDC-A3E1-5A055EF8DCF4}"/>
    <pc:docChg chg="custSel modSld">
      <pc:chgData name="瑛莉菜 羽田" userId="64c7e7a027abc1d1" providerId="LiveId" clId="{9151AB77-0872-4EDC-A3E1-5A055EF8DCF4}" dt="2024-10-04T06:48:58.138" v="43" actId="1076"/>
      <pc:docMkLst>
        <pc:docMk/>
      </pc:docMkLst>
    </pc:docChg>
  </pc:docChgLst>
  <pc:docChgLst>
    <pc:chgData name="瑛莉菜 羽田" userId="64c7e7a027abc1d1" providerId="LiveId" clId="{FCDC963D-DF35-466D-9F6F-B943893CEE18}"/>
    <pc:docChg chg="custSel modSld">
      <pc:chgData name="瑛莉菜 羽田" userId="64c7e7a027abc1d1" providerId="LiveId" clId="{FCDC963D-DF35-466D-9F6F-B943893CEE18}" dt="2024-10-04T05:46:54.405" v="62" actId="1076"/>
      <pc:docMkLst>
        <pc:docMk/>
      </pc:docMkLst>
    </pc:docChg>
  </pc:docChgLst>
  <pc:docChgLst>
    <pc:chgData name="瑛莉菜 羽田" userId="64c7e7a027abc1d1" providerId="LiveId" clId="{AE1C656C-1438-45A3-9A79-52E261AAC0F6}"/>
    <pc:docChg chg="custSel modSld">
      <pc:chgData name="瑛莉菜 羽田" userId="64c7e7a027abc1d1" providerId="LiveId" clId="{AE1C656C-1438-45A3-9A79-52E261AAC0F6}" dt="2024-10-07T06:25:56.458" v="26" actId="14100"/>
      <pc:docMkLst>
        <pc:docMk/>
      </pc:docMkLst>
    </pc:docChg>
  </pc:docChgLst>
  <pc:docChgLst>
    <pc:chgData name="瑛莉菜 羽田" userId="64c7e7a027abc1d1" providerId="LiveId" clId="{7D6DE313-14AC-4D07-A21A-F2577E35A4D4}"/>
    <pc:docChg chg="custSel modSld">
      <pc:chgData name="瑛莉菜 羽田" userId="64c7e7a027abc1d1" providerId="LiveId" clId="{7D6DE313-14AC-4D07-A21A-F2577E35A4D4}" dt="2024-09-30T04:44:35.158" v="24" actId="1076"/>
      <pc:docMkLst>
        <pc:docMk/>
      </pc:docMkLst>
    </pc:docChg>
  </pc:docChgLst>
  <pc:docChgLst>
    <pc:chgData name="瑛莉菜 羽田" userId="64c7e7a027abc1d1" providerId="LiveId" clId="{3BCCB47C-DAAB-45E0-B4E2-9874209A89FE}"/>
    <pc:docChg chg="custSel modSld">
      <pc:chgData name="瑛莉菜 羽田" userId="64c7e7a027abc1d1" providerId="LiveId" clId="{3BCCB47C-DAAB-45E0-B4E2-9874209A89FE}" dt="2024-09-30T02:38:18.255" v="206" actId="20577"/>
      <pc:docMkLst>
        <pc:docMk/>
      </pc:docMkLst>
    </pc:docChg>
  </pc:docChgLst>
  <pc:docChgLst>
    <pc:chgData name="瑛莉菜 羽田" userId="64c7e7a027abc1d1" providerId="LiveId" clId="{433DAE59-2536-4016-997F-A2DD897A730C}"/>
    <pc:docChg chg="custSel modSld">
      <pc:chgData name="瑛莉菜 羽田" userId="64c7e7a027abc1d1" providerId="LiveId" clId="{433DAE59-2536-4016-997F-A2DD897A730C}" dt="2024-09-17T08:34:06.749" v="52" actId="1076"/>
      <pc:docMkLst>
        <pc:docMk/>
      </pc:docMkLst>
    </pc:docChg>
  </pc:docChgLst>
  <pc:docChgLst>
    <pc:chgData name="瑛莉菜 羽田" userId="64c7e7a027abc1d1" providerId="LiveId" clId="{C1B0BEBD-C7F5-4B5F-B0D7-51024C884EE3}"/>
    <pc:docChg chg="custSel modSld">
      <pc:chgData name="瑛莉菜 羽田" userId="64c7e7a027abc1d1" providerId="LiveId" clId="{C1B0BEBD-C7F5-4B5F-B0D7-51024C884EE3}" dt="2024-09-30T07:23:49.673" v="64" actId="1076"/>
      <pc:docMkLst>
        <pc:docMk/>
      </pc:docMkLst>
    </pc:docChg>
  </pc:docChgLst>
  <pc:docChgLst>
    <pc:chgData name="瑛莉菜 羽田" userId="64c7e7a027abc1d1" providerId="LiveId" clId="{439FE3A8-9A02-4FDC-BC39-A6E03FAEB635}"/>
    <pc:docChg chg="custSel modSld">
      <pc:chgData name="瑛莉菜 羽田" userId="64c7e7a027abc1d1" providerId="LiveId" clId="{439FE3A8-9A02-4FDC-BC39-A6E03FAEB635}" dt="2024-10-04T05:50:42.374" v="42" actId="1076"/>
      <pc:docMkLst>
        <pc:docMk/>
      </pc:docMkLst>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docChg>
  </pc:docChgLst>
  <pc:docChgLst>
    <pc:chgData name="瑛莉菜 羽田" userId="64c7e7a027abc1d1" providerId="LiveId" clId="{726D1286-4386-4B7B-9A70-C1DB59F9DA90}"/>
    <pc:docChg chg="custSel modSld">
      <pc:chgData name="瑛莉菜 羽田" userId="64c7e7a027abc1d1" providerId="LiveId" clId="{726D1286-4386-4B7B-9A70-C1DB59F9DA90}" dt="2024-09-17T07:14:26.017" v="53" actId="1076"/>
      <pc:docMkLst>
        <pc:docMk/>
      </pc:docMkLst>
    </pc:docChg>
  </pc:docChgLst>
  <pc:docChgLst>
    <pc:chgData name="瑛莉菜 羽田" userId="64c7e7a027abc1d1" providerId="LiveId" clId="{2994FBE5-8BA0-42B4-836B-1B0F96EBE8C0}"/>
    <pc:docChg chg="custSel modSld">
      <pc:chgData name="瑛莉菜 羽田" userId="64c7e7a027abc1d1" providerId="LiveId" clId="{2994FBE5-8BA0-42B4-836B-1B0F96EBE8C0}" dt="2024-10-04T05:01:10.051" v="53" actId="1076"/>
      <pc:docMkLst>
        <pc:docMk/>
      </pc:docMkLst>
    </pc:docChg>
  </pc:docChgLst>
  <pc:docChgLst>
    <pc:chgData name="瑛莉菜 羽田" userId="64c7e7a027abc1d1" providerId="LiveId" clId="{2E0C8E11-D2C7-468A-88D0-E5AD804A5F12}"/>
    <pc:docChg chg="custSel modSld">
      <pc:chgData name="瑛莉菜 羽田" userId="64c7e7a027abc1d1" providerId="LiveId" clId="{2E0C8E11-D2C7-468A-88D0-E5AD804A5F12}" dt="2024-09-30T07:28:53.872" v="68" actId="1076"/>
      <pc:docMkLst>
        <pc:docMk/>
      </pc:docMkLst>
    </pc:docChg>
  </pc:docChgLst>
  <pc:docChgLst>
    <pc:chgData name="瑛莉菜 羽田" userId="64c7e7a027abc1d1" providerId="LiveId" clId="{C4D2214F-6ADF-4483-8E8C-98B6AC8F9689}"/>
    <pc:docChg chg="custSel modSld">
      <pc:chgData name="瑛莉菜 羽田" userId="64c7e7a027abc1d1" providerId="LiveId" clId="{C4D2214F-6ADF-4483-8E8C-98B6AC8F9689}" dt="2024-10-04T08:26:59.248" v="24" actId="14100"/>
      <pc:docMkLst>
        <pc:docMk/>
      </pc:docMkLst>
    </pc:docChg>
  </pc:docChgLst>
  <pc:docChgLst>
    <pc:chgData name="瑛莉菜 羽田" userId="64c7e7a027abc1d1" providerId="LiveId" clId="{6B532494-CC03-4639-898A-79B565C70CD6}"/>
    <pc:docChg chg="custSel modSld">
      <pc:chgData name="瑛莉菜 羽田" userId="64c7e7a027abc1d1" providerId="LiveId" clId="{6B532494-CC03-4639-898A-79B565C70CD6}" dt="2024-10-07T06:50:46.879" v="16" actId="1076"/>
      <pc:docMkLst>
        <pc:docMk/>
      </pc:docMkLst>
    </pc:docChg>
  </pc:docChgLst>
  <pc:docChgLst>
    <pc:chgData name="瑛莉菜 羽田" userId="64c7e7a027abc1d1" providerId="LiveId" clId="{7E6E8ED0-E8D6-4575-B4A2-F664355A7396}"/>
    <pc:docChg chg="custSel modSld">
      <pc:chgData name="瑛莉菜 羽田" userId="64c7e7a027abc1d1" providerId="LiveId" clId="{7E6E8ED0-E8D6-4575-B4A2-F664355A7396}" dt="2024-10-04T07:20:24.233" v="17" actId="1076"/>
      <pc:docMkLst>
        <pc:docMk/>
      </pc:docMkLst>
    </pc:docChg>
  </pc:docChgLst>
  <pc:docChgLst>
    <pc:chgData name="瑛莉菜 羽田" userId="64c7e7a027abc1d1" providerId="LiveId" clId="{B6208FD8-0C8F-4D37-94AE-D798CA103A66}"/>
    <pc:docChg chg="custSel modSld">
      <pc:chgData name="瑛莉菜 羽田" userId="64c7e7a027abc1d1" providerId="LiveId" clId="{B6208FD8-0C8F-4D37-94AE-D798CA103A66}" dt="2024-09-27T00:37:52.433" v="63" actId="1076"/>
      <pc:docMkLst>
        <pc:docMk/>
      </pc:docMkLst>
    </pc:docChg>
  </pc:docChgLst>
  <pc:docChgLst>
    <pc:chgData name="瑛莉菜 羽田" userId="64c7e7a027abc1d1" providerId="LiveId" clId="{50C6BD31-CAC2-4054-99DE-976311064557}"/>
    <pc:docChg chg="custSel modSld">
      <pc:chgData name="瑛莉菜 羽田" userId="64c7e7a027abc1d1" providerId="LiveId" clId="{50C6BD31-CAC2-4054-99DE-976311064557}" dt="2024-09-27T05:34:16.207" v="47" actId="14100"/>
      <pc:docMkLst>
        <pc:docMk/>
      </pc:docMkLst>
    </pc:docChg>
  </pc:docChgLst>
  <pc:docChgLst>
    <pc:chgData name="瑛莉菜 羽田" userId="64c7e7a027abc1d1" providerId="LiveId" clId="{E25A333F-0DBF-462A-8570-4631EE6CA7E4}"/>
    <pc:docChg chg="custSel modSld">
      <pc:chgData name="瑛莉菜 羽田" userId="64c7e7a027abc1d1" providerId="LiveId" clId="{E25A333F-0DBF-462A-8570-4631EE6CA7E4}" dt="2024-10-01T06:57:45.138" v="72" actId="1076"/>
      <pc:docMkLst>
        <pc:docMk/>
      </pc:docMkLst>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docChg>
  </pc:docChgLst>
  <pc:docChgLst>
    <pc:chgData name="瑛莉菜 羽田" userId="64c7e7a027abc1d1" providerId="LiveId" clId="{FFD72237-C034-4218-9606-DCF913B9C742}"/>
    <pc:docChg chg="custSel modSld">
      <pc:chgData name="瑛莉菜 羽田" userId="64c7e7a027abc1d1" providerId="LiveId" clId="{FFD72237-C034-4218-9606-DCF913B9C742}" dt="2024-10-07T09:00:33.187" v="52" actId="1076"/>
      <pc:docMkLst>
        <pc:docMk/>
      </pc:docMkLst>
    </pc:docChg>
  </pc:docChgLst>
  <pc:docChgLst>
    <pc:chgData name="瑛莉菜 羽田" userId="64c7e7a027abc1d1" providerId="LiveId" clId="{50ADD3A1-9E61-4515-A3B1-5EACEB252CD4}"/>
    <pc:docChg chg="custSel modSld">
      <pc:chgData name="瑛莉菜 羽田" userId="64c7e7a027abc1d1" providerId="LiveId" clId="{50ADD3A1-9E61-4515-A3B1-5EACEB252CD4}" dt="2024-09-30T08:21:45.469" v="95" actId="20577"/>
      <pc:docMkLst>
        <pc:docMk/>
      </pc:docMkLst>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docChg>
  </pc:docChgLst>
  <pc:docChgLst>
    <pc:chgData name="瑛莉菜 羽田" userId="64c7e7a027abc1d1" providerId="LiveId" clId="{06706F6C-A5ED-42DB-AEFF-4627D2188AF6}"/>
    <pc:docChg chg="custSel modSld">
      <pc:chgData name="瑛莉菜 羽田" userId="64c7e7a027abc1d1" providerId="LiveId" clId="{06706F6C-A5ED-42DB-AEFF-4627D2188AF6}" dt="2024-10-04T06:40:53.442" v="39" actId="1076"/>
      <pc:docMkLst>
        <pc:docMk/>
      </pc:docMkLst>
    </pc:docChg>
  </pc:docChgLst>
  <pc:docChgLst>
    <pc:chgData name="瑛莉菜 羽田" userId="64c7e7a027abc1d1" providerId="LiveId" clId="{55478431-91E2-4E8E-9519-8AFEE29E3938}"/>
    <pc:docChg chg="custSel modSld">
      <pc:chgData name="瑛莉菜 羽田" userId="64c7e7a027abc1d1" providerId="LiveId" clId="{55478431-91E2-4E8E-9519-8AFEE29E3938}" dt="2024-09-30T08:42:46.637" v="203"/>
      <pc:docMkLst>
        <pc:docMk/>
      </pc:docMkLst>
    </pc:docChg>
  </pc:docChgLst>
  <pc:docChgLst>
    <pc:chgData name="瑛莉菜 羽田" userId="64c7e7a027abc1d1" providerId="LiveId" clId="{FF0B36D3-6768-45A9-AD94-03141011A33C}"/>
    <pc:docChg chg="custSel modSld">
      <pc:chgData name="瑛莉菜 羽田" userId="64c7e7a027abc1d1" providerId="LiveId" clId="{FF0B36D3-6768-45A9-AD94-03141011A33C}" dt="2024-09-30T07:51:07.335" v="64" actId="20577"/>
      <pc:docMkLst>
        <pc:docMk/>
      </pc:docMkLst>
    </pc:docChg>
  </pc:docChgLst>
  <pc:docChgLst>
    <pc:chgData name="瑛莉菜 羽田" userId="64c7e7a027abc1d1" providerId="LiveId" clId="{F8C20BDD-D5E8-4453-9673-0BEC868430B2}"/>
    <pc:docChg chg="undo custSel modSld">
      <pc:chgData name="瑛莉菜 羽田" userId="64c7e7a027abc1d1" providerId="LiveId" clId="{F8C20BDD-D5E8-4453-9673-0BEC868430B2}" dt="2024-09-30T04:48:00.640" v="24" actId="1076"/>
      <pc:docMkLst>
        <pc:docMk/>
      </pc:docMkLst>
    </pc:docChg>
  </pc:docChgLst>
  <pc:docChgLst>
    <pc:chgData name="瑛莉菜 羽田" userId="64c7e7a027abc1d1" providerId="LiveId" clId="{A38A5D3D-F7C6-457C-8620-5E1D51766419}"/>
    <pc:docChg chg="custSel modSld">
      <pc:chgData name="瑛莉菜 羽田" userId="64c7e7a027abc1d1" providerId="LiveId" clId="{A38A5D3D-F7C6-457C-8620-5E1D51766419}" dt="2024-10-04T08:29:37.124" v="35" actId="1076"/>
      <pc:docMkLst>
        <pc:docMk/>
      </pc:docMkLst>
    </pc:docChg>
  </pc:docChgLst>
  <pc:docChgLst>
    <pc:chgData name="瑛莉菜 羽田" userId="64c7e7a027abc1d1" providerId="LiveId" clId="{0D5A50BE-1BAF-42F4-AD4A-FF8C620A4A8B}"/>
    <pc:docChg chg="custSel modSld">
      <pc:chgData name="瑛莉菜 羽田" userId="64c7e7a027abc1d1" providerId="LiveId" clId="{0D5A50BE-1BAF-42F4-AD4A-FF8C620A4A8B}" dt="2024-10-04T08:46:02.160" v="23" actId="1076"/>
      <pc:docMkLst>
        <pc:docMk/>
      </pc:docMkLst>
    </pc:docChg>
  </pc:docChgLst>
  <pc:docChgLst>
    <pc:chgData name="瑛莉菜 羽田" userId="64c7e7a027abc1d1" providerId="LiveId" clId="{A17362FD-B24A-4838-8D4A-747FB81F7D8B}"/>
    <pc:docChg chg="custSel modSld">
      <pc:chgData name="瑛莉菜 羽田" userId="64c7e7a027abc1d1" providerId="LiveId" clId="{A17362FD-B24A-4838-8D4A-747FB81F7D8B}" dt="2024-09-27T05:39:11.309" v="38" actId="1076"/>
      <pc:docMkLst>
        <pc:docMk/>
      </pc:docMkLst>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docChg>
  </pc:docChgLst>
  <pc:docChgLst>
    <pc:chgData name="瑛莉菜 羽田" userId="64c7e7a027abc1d1" providerId="LiveId" clId="{E2BC6E63-C0B9-4564-BC49-4CDE530BAC4B}"/>
    <pc:docChg chg="custSel modSld">
      <pc:chgData name="瑛莉菜 羽田" userId="64c7e7a027abc1d1" providerId="LiveId" clId="{E2BC6E63-C0B9-4564-BC49-4CDE530BAC4B}" dt="2024-10-01T04:28:56.389" v="43" actId="1076"/>
      <pc:docMkLst>
        <pc:docMk/>
      </pc:docMkLst>
    </pc:docChg>
  </pc:docChgLst>
  <pc:docChgLst>
    <pc:chgData name="瑛莉菜 羽田" userId="64c7e7a027abc1d1" providerId="LiveId" clId="{C492D207-1A16-4E79-A7A6-A5EF81C9A3C1}"/>
    <pc:docChg chg="custSel modSld">
      <pc:chgData name="瑛莉菜 羽田" userId="64c7e7a027abc1d1" providerId="LiveId" clId="{C492D207-1A16-4E79-A7A6-A5EF81C9A3C1}" dt="2024-10-01T06:27:21.674" v="64" actId="1076"/>
      <pc:docMkLst>
        <pc:docMk/>
      </pc:docMkLst>
    </pc:docChg>
  </pc:docChgLst>
  <pc:docChgLst>
    <pc:chgData name="瑛莉菜 羽田" userId="64c7e7a027abc1d1" providerId="LiveId" clId="{D7AF1AF1-77D2-4C5C-A9C0-94ACB2769FB3}"/>
    <pc:docChg chg="custSel modSld">
      <pc:chgData name="瑛莉菜 羽田" userId="64c7e7a027abc1d1" providerId="LiveId" clId="{D7AF1AF1-77D2-4C5C-A9C0-94ACB2769FB3}" dt="2024-09-17T08:07:14.231" v="50" actId="1076"/>
      <pc:docMkLst>
        <pc:docMk/>
      </pc:docMkLst>
    </pc:docChg>
  </pc:docChgLst>
  <pc:docChgLst>
    <pc:chgData name="瑛莉菜 羽田" userId="64c7e7a027abc1d1" providerId="LiveId" clId="{CCF569B7-473D-4CC9-B97B-101E6A14F462}"/>
    <pc:docChg chg="custSel modSld">
      <pc:chgData name="瑛莉菜 羽田" userId="64c7e7a027abc1d1" providerId="LiveId" clId="{CCF569B7-473D-4CC9-B97B-101E6A14F462}" dt="2024-10-01T02:38:24.557" v="62" actId="1076"/>
      <pc:docMkLst>
        <pc:docMk/>
      </pc:docMkLst>
    </pc:docChg>
  </pc:docChgLst>
  <pc:docChgLst>
    <pc:chgData name="瑛莉菜 羽田" userId="64c7e7a027abc1d1" providerId="LiveId" clId="{ACB9AC37-1F0B-4AB7-8D47-8709BED0059D}"/>
    <pc:docChg chg="custSel modSld">
      <pc:chgData name="瑛莉菜 羽田" userId="64c7e7a027abc1d1" providerId="LiveId" clId="{ACB9AC37-1F0B-4AB7-8D47-8709BED0059D}" dt="2024-09-30T08:51:34.924" v="78" actId="1076"/>
      <pc:docMkLst>
        <pc:docMk/>
      </pc:docMkLst>
    </pc:docChg>
  </pc:docChgLst>
  <pc:docChgLst>
    <pc:chgData name="瑛莉菜 羽田" userId="64c7e7a027abc1d1" providerId="LiveId" clId="{9353FEDC-00AD-455D-9E6D-A92807E3814C}"/>
    <pc:docChg chg="custSel modSld">
      <pc:chgData name="瑛莉菜 羽田" userId="64c7e7a027abc1d1" providerId="LiveId" clId="{9353FEDC-00AD-455D-9E6D-A92807E3814C}" dt="2024-09-17T07:21:58.954" v="71" actId="1076"/>
      <pc:docMkLst>
        <pc:docMk/>
      </pc:docMkLst>
    </pc:docChg>
  </pc:docChgLst>
  <pc:docChgLst>
    <pc:chgData name="瑛莉菜 羽田" userId="64c7e7a027abc1d1" providerId="LiveId" clId="{F90A0EE1-5F7A-4FE0-AD87-9977D325CE0F}"/>
    <pc:docChg chg="custSel modSld">
      <pc:chgData name="瑛莉菜 羽田" userId="64c7e7a027abc1d1" providerId="LiveId" clId="{F90A0EE1-5F7A-4FE0-AD87-9977D325CE0F}" dt="2024-09-17T07:57:42.696" v="43" actId="1076"/>
      <pc:docMkLst>
        <pc:docMk/>
      </pc:docMkLst>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2024/10/7</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2024/10/7</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2024/10/7</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2024/10/7</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2024/10/7</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2024/10/7</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2024/10/7</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3" Type="http://schemas.openxmlformats.org/officeDocument/2006/relationships/image" Target="../media/image11.png"/><Relationship Id="rId18" Type="http://schemas.openxmlformats.org/officeDocument/2006/relationships/image" Target="../media/image16.png"/><Relationship Id="rId26" Type="http://schemas.openxmlformats.org/officeDocument/2006/relationships/image" Target="../media/image24.png"/><Relationship Id="rId39" Type="http://schemas.openxmlformats.org/officeDocument/2006/relationships/image" Target="../media/image37.png"/><Relationship Id="rId21" Type="http://schemas.openxmlformats.org/officeDocument/2006/relationships/image" Target="../media/image19.png"/><Relationship Id="rId34" Type="http://schemas.openxmlformats.org/officeDocument/2006/relationships/image" Target="../media/image32.png"/><Relationship Id="rId7" Type="http://schemas.openxmlformats.org/officeDocument/2006/relationships/image" Target="../media/image5.png"/><Relationship Id="rId12" Type="http://schemas.openxmlformats.org/officeDocument/2006/relationships/image" Target="../media/image10.png"/><Relationship Id="rId17" Type="http://schemas.openxmlformats.org/officeDocument/2006/relationships/image" Target="../media/image15.png"/><Relationship Id="rId25" Type="http://schemas.openxmlformats.org/officeDocument/2006/relationships/image" Target="../media/image23.png"/><Relationship Id="rId33" Type="http://schemas.openxmlformats.org/officeDocument/2006/relationships/image" Target="../media/image31.png"/><Relationship Id="rId38" Type="http://schemas.openxmlformats.org/officeDocument/2006/relationships/image" Target="../media/image36.png"/><Relationship Id="rId2" Type="http://schemas.openxmlformats.org/officeDocument/2006/relationships/notesSlide" Target="../notesSlides/notesSlide1.xml"/><Relationship Id="rId16" Type="http://schemas.openxmlformats.org/officeDocument/2006/relationships/image" Target="../media/image14.png"/><Relationship Id="rId20" Type="http://schemas.openxmlformats.org/officeDocument/2006/relationships/image" Target="../media/image18.png"/><Relationship Id="rId29" Type="http://schemas.openxmlformats.org/officeDocument/2006/relationships/image" Target="../media/image27.png"/><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24" Type="http://schemas.openxmlformats.org/officeDocument/2006/relationships/image" Target="../media/image22.png"/><Relationship Id="rId32" Type="http://schemas.openxmlformats.org/officeDocument/2006/relationships/image" Target="../media/image30.png"/><Relationship Id="rId37" Type="http://schemas.openxmlformats.org/officeDocument/2006/relationships/image" Target="../media/image35.png"/><Relationship Id="rId40" Type="http://schemas.openxmlformats.org/officeDocument/2006/relationships/image" Target="../media/image38.png"/><Relationship Id="rId5" Type="http://schemas.openxmlformats.org/officeDocument/2006/relationships/image" Target="../media/image3.png"/><Relationship Id="rId15" Type="http://schemas.openxmlformats.org/officeDocument/2006/relationships/image" Target="../media/image13.png"/><Relationship Id="rId23" Type="http://schemas.openxmlformats.org/officeDocument/2006/relationships/image" Target="../media/image21.png"/><Relationship Id="rId28" Type="http://schemas.openxmlformats.org/officeDocument/2006/relationships/image" Target="../media/image26.png"/><Relationship Id="rId36" Type="http://schemas.openxmlformats.org/officeDocument/2006/relationships/image" Target="../media/image34.png"/><Relationship Id="rId10" Type="http://schemas.openxmlformats.org/officeDocument/2006/relationships/image" Target="../media/image8.png"/><Relationship Id="rId19" Type="http://schemas.openxmlformats.org/officeDocument/2006/relationships/image" Target="../media/image17.png"/><Relationship Id="rId31" Type="http://schemas.openxmlformats.org/officeDocument/2006/relationships/image" Target="../media/image29.png"/><Relationship Id="rId4" Type="http://schemas.openxmlformats.org/officeDocument/2006/relationships/image" Target="../media/image2.png"/><Relationship Id="rId9" Type="http://schemas.openxmlformats.org/officeDocument/2006/relationships/image" Target="../media/image7.png"/><Relationship Id="rId14" Type="http://schemas.openxmlformats.org/officeDocument/2006/relationships/image" Target="../media/image12.png"/><Relationship Id="rId22" Type="http://schemas.openxmlformats.org/officeDocument/2006/relationships/image" Target="../media/image20.png"/><Relationship Id="rId27" Type="http://schemas.openxmlformats.org/officeDocument/2006/relationships/image" Target="../media/image25.png"/><Relationship Id="rId30" Type="http://schemas.openxmlformats.org/officeDocument/2006/relationships/image" Target="../media/image28.png"/><Relationship Id="rId35" Type="http://schemas.openxmlformats.org/officeDocument/2006/relationships/image" Target="../media/image33.png"/><Relationship Id="rId8" Type="http://schemas.openxmlformats.org/officeDocument/2006/relationships/image" Target="../media/image6.png"/><Relationship Id="rId3"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22114" y="120306"/>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dirty="0">
                <a:solidFill>
                  <a:srgbClr val="333333"/>
                </a:solidFill>
                <a:effectLst/>
                <a:latin typeface="Meiryo" panose="020B0604030504040204" pitchFamily="50" charset="-128"/>
                <a:ea typeface="Meiryo" panose="020B0604030504040204" pitchFamily="50" charset="-128"/>
              </a:rPr>
              <a:t>フェアトレードコットンキャンバスデイリーポーチ（</a:t>
            </a:r>
            <a:r>
              <a:rPr lang="en-US" altLang="ja-JP" sz="1600" b="1" i="0" dirty="0">
                <a:solidFill>
                  <a:srgbClr val="333333"/>
                </a:solidFill>
                <a:effectLst/>
                <a:latin typeface="Meiryo" panose="020B0604030504040204" pitchFamily="50" charset="-128"/>
                <a:ea typeface="Meiryo" panose="020B0604030504040204" pitchFamily="50" charset="-128"/>
              </a:rPr>
              <a:t>M</a:t>
            </a:r>
            <a:r>
              <a:rPr lang="ja-JP" altLang="en-US" sz="1600" b="1" i="0" dirty="0">
                <a:solidFill>
                  <a:srgbClr val="333333"/>
                </a:solidFill>
                <a:effectLst/>
                <a:latin typeface="Meiryo" panose="020B0604030504040204" pitchFamily="50" charset="-128"/>
                <a:ea typeface="Meiryo" panose="020B0604030504040204" pitchFamily="50" charset="-128"/>
              </a:rPr>
              <a:t>）</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b="0" i="0" dirty="0">
                <a:solidFill>
                  <a:srgbClr val="333333"/>
                </a:solidFill>
                <a:effectLst/>
                <a:latin typeface="Meiryo" panose="020B0604030504040204" pitchFamily="50" charset="-128"/>
                <a:ea typeface="Meiryo" panose="020B0604030504040204" pitchFamily="50" charset="-128"/>
              </a:rPr>
              <a:t>H200×W260</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シルク</a:t>
            </a:r>
            <a:r>
              <a:rPr kumimoji="1" lang="ja-JP" altLang="en-US" sz="1000" dirty="0">
                <a:solidFill>
                  <a:schemeClr val="tx1"/>
                </a:solidFill>
                <a:latin typeface="メイリオ" panose="020B0604030504040204" pitchFamily="50" charset="-128"/>
                <a:ea typeface="メイリオ" panose="020B0604030504040204" pitchFamily="50" charset="-128"/>
              </a:rPr>
              <a:t>印刷・</a:t>
            </a:r>
            <a:r>
              <a:rPr lang="ja-JP" altLang="en-US" sz="1000" b="0" i="0" dirty="0">
                <a:solidFill>
                  <a:srgbClr val="333333"/>
                </a:solidFill>
                <a:effectLst/>
                <a:latin typeface="Meiryo" panose="020B0604030504040204" pitchFamily="50" charset="-128"/>
                <a:ea typeface="Meiryo" panose="020B0604030504040204" pitchFamily="50" charset="-128"/>
              </a:rPr>
              <a:t>熱転写印刷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コットン</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1066525" y="5896797"/>
            <a:ext cx="6057474" cy="400110"/>
          </a:xfrm>
          <a:prstGeom prst="rect">
            <a:avLst/>
          </a:prstGeom>
          <a:noFill/>
        </p:spPr>
        <p:txBody>
          <a:bodyPr wrap="square">
            <a:spAutoFit/>
          </a:bodyPr>
          <a:lstStyle/>
          <a:p>
            <a:r>
              <a:rPr lang="ja-JP" altLang="en-US" sz="1000" b="0" i="0" dirty="0">
                <a:solidFill>
                  <a:srgbClr val="333333"/>
                </a:solidFill>
                <a:effectLst/>
                <a:latin typeface="Meiryo" panose="020B0604030504040204" pitchFamily="50" charset="-128"/>
                <a:ea typeface="Meiryo" panose="020B0604030504040204" pitchFamily="50" charset="-128"/>
              </a:rPr>
              <a:t>フェアトレードコットンを使用したキャンバスポーチです。</a:t>
            </a:r>
            <a:endParaRPr lang="en-US" altLang="ja-JP" sz="1000" b="0" i="0" dirty="0">
              <a:solidFill>
                <a:srgbClr val="333333"/>
              </a:solidFill>
              <a:effectLst/>
              <a:latin typeface="Meiryo" panose="020B0604030504040204" pitchFamily="50" charset="-128"/>
              <a:ea typeface="Meiryo" panose="020B0604030504040204" pitchFamily="50" charset="-128"/>
            </a:endParaRPr>
          </a:p>
          <a:p>
            <a:r>
              <a:rPr lang="ja-JP" altLang="en-US" sz="1000" b="0" i="0" dirty="0">
                <a:solidFill>
                  <a:srgbClr val="333333"/>
                </a:solidFill>
                <a:effectLst/>
                <a:latin typeface="Meiryo" panose="020B0604030504040204" pitchFamily="50" charset="-128"/>
                <a:ea typeface="Meiryo" panose="020B0604030504040204" pitchFamily="50" charset="-128"/>
              </a:rPr>
              <a:t>人気の舟形形状でマチもあるのでしっかり収納することができます。</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13" name="図 12">
            <a:extLst>
              <a:ext uri="{FF2B5EF4-FFF2-40B4-BE49-F238E27FC236}">
                <a16:creationId xmlns:a16="http://schemas.microsoft.com/office/drawing/2014/main" id="{9F388A41-EAEC-421A-B779-4ABC43374A46}"/>
              </a:ext>
            </a:extLst>
          </p:cNvPr>
          <p:cNvPicPr>
            <a:picLocks noChangeAspect="1"/>
          </p:cNvPicPr>
          <p:nvPr/>
        </p:nvPicPr>
        <p:blipFill>
          <a:blip r:embed="rId12"/>
          <a:stretch>
            <a:fillRect/>
          </a:stretch>
        </p:blipFill>
        <p:spPr>
          <a:xfrm>
            <a:off x="3277006" y="2676299"/>
            <a:ext cx="955970" cy="472084"/>
          </a:xfrm>
          <a:prstGeom prst="rect">
            <a:avLst/>
          </a:prstGeom>
        </p:spPr>
      </p:pic>
      <p:pic>
        <p:nvPicPr>
          <p:cNvPr id="30" name="図 29">
            <a:extLst>
              <a:ext uri="{FF2B5EF4-FFF2-40B4-BE49-F238E27FC236}">
                <a16:creationId xmlns:a16="http://schemas.microsoft.com/office/drawing/2014/main" id="{AEBA179A-A06D-F636-44AF-0E117ED68126}"/>
              </a:ext>
            </a:extLst>
          </p:cNvPr>
          <p:cNvPicPr>
            <a:picLocks noChangeAspect="1"/>
          </p:cNvPicPr>
          <p:nvPr/>
        </p:nvPicPr>
        <p:blipFill>
          <a:blip r:embed="rId13"/>
          <a:stretch>
            <a:fillRect/>
          </a:stretch>
        </p:blipFill>
        <p:spPr>
          <a:xfrm>
            <a:off x="3777506" y="2870986"/>
            <a:ext cx="388122" cy="428552"/>
          </a:xfrm>
          <a:prstGeom prst="rect">
            <a:avLst/>
          </a:prstGeom>
        </p:spPr>
      </p:pic>
      <p:pic>
        <p:nvPicPr>
          <p:cNvPr id="31" name="図 30">
            <a:extLst>
              <a:ext uri="{FF2B5EF4-FFF2-40B4-BE49-F238E27FC236}">
                <a16:creationId xmlns:a16="http://schemas.microsoft.com/office/drawing/2014/main" id="{DED4ACDC-068A-7D36-4B10-BB2729E3370D}"/>
              </a:ext>
            </a:extLst>
          </p:cNvPr>
          <p:cNvPicPr>
            <a:picLocks noChangeAspect="1"/>
          </p:cNvPicPr>
          <p:nvPr/>
        </p:nvPicPr>
        <p:blipFill>
          <a:blip r:embed="rId14"/>
          <a:stretch>
            <a:fillRect/>
          </a:stretch>
        </p:blipFill>
        <p:spPr>
          <a:xfrm>
            <a:off x="3728316" y="831725"/>
            <a:ext cx="857370" cy="390580"/>
          </a:xfrm>
          <a:prstGeom prst="rect">
            <a:avLst/>
          </a:prstGeom>
        </p:spPr>
      </p:pic>
      <p:pic>
        <p:nvPicPr>
          <p:cNvPr id="34" name="図 33">
            <a:extLst>
              <a:ext uri="{FF2B5EF4-FFF2-40B4-BE49-F238E27FC236}">
                <a16:creationId xmlns:a16="http://schemas.microsoft.com/office/drawing/2014/main" id="{95BEB82A-FC55-1DBE-B5EB-A6E25EF3B38B}"/>
              </a:ext>
            </a:extLst>
          </p:cNvPr>
          <p:cNvPicPr>
            <a:picLocks noChangeAspect="1"/>
          </p:cNvPicPr>
          <p:nvPr/>
        </p:nvPicPr>
        <p:blipFill>
          <a:blip r:embed="rId15"/>
          <a:stretch>
            <a:fillRect/>
          </a:stretch>
        </p:blipFill>
        <p:spPr>
          <a:xfrm>
            <a:off x="3563060" y="957278"/>
            <a:ext cx="619211" cy="209579"/>
          </a:xfrm>
          <a:prstGeom prst="rect">
            <a:avLst/>
          </a:prstGeom>
        </p:spPr>
      </p:pic>
      <p:pic>
        <p:nvPicPr>
          <p:cNvPr id="36" name="図 35">
            <a:extLst>
              <a:ext uri="{FF2B5EF4-FFF2-40B4-BE49-F238E27FC236}">
                <a16:creationId xmlns:a16="http://schemas.microsoft.com/office/drawing/2014/main" id="{D0BC6BAA-A51B-BD1B-2C09-4ADE7CD0E897}"/>
              </a:ext>
            </a:extLst>
          </p:cNvPr>
          <p:cNvPicPr>
            <a:picLocks noChangeAspect="1"/>
          </p:cNvPicPr>
          <p:nvPr/>
        </p:nvPicPr>
        <p:blipFill>
          <a:blip r:embed="rId16"/>
          <a:stretch>
            <a:fillRect/>
          </a:stretch>
        </p:blipFill>
        <p:spPr>
          <a:xfrm>
            <a:off x="3486607" y="2999368"/>
            <a:ext cx="676369" cy="209579"/>
          </a:xfrm>
          <a:prstGeom prst="rect">
            <a:avLst/>
          </a:prstGeom>
        </p:spPr>
      </p:pic>
      <p:pic>
        <p:nvPicPr>
          <p:cNvPr id="25" name="図 24">
            <a:extLst>
              <a:ext uri="{FF2B5EF4-FFF2-40B4-BE49-F238E27FC236}">
                <a16:creationId xmlns:a16="http://schemas.microsoft.com/office/drawing/2014/main" id="{CCAA7C8B-A87B-1158-CDFE-1D490F4EE9B9}"/>
              </a:ext>
            </a:extLst>
          </p:cNvPr>
          <p:cNvPicPr>
            <a:picLocks noChangeAspect="1"/>
          </p:cNvPicPr>
          <p:nvPr/>
        </p:nvPicPr>
        <p:blipFill>
          <a:blip r:embed="rId17"/>
          <a:stretch>
            <a:fillRect/>
          </a:stretch>
        </p:blipFill>
        <p:spPr>
          <a:xfrm>
            <a:off x="3893136" y="2535023"/>
            <a:ext cx="409632" cy="476316"/>
          </a:xfrm>
          <a:prstGeom prst="rect">
            <a:avLst/>
          </a:prstGeom>
        </p:spPr>
      </p:pic>
      <p:pic>
        <p:nvPicPr>
          <p:cNvPr id="29" name="図 28">
            <a:extLst>
              <a:ext uri="{FF2B5EF4-FFF2-40B4-BE49-F238E27FC236}">
                <a16:creationId xmlns:a16="http://schemas.microsoft.com/office/drawing/2014/main" id="{C85001B2-1586-F4C5-2176-445E576E5906}"/>
              </a:ext>
            </a:extLst>
          </p:cNvPr>
          <p:cNvPicPr>
            <a:picLocks noChangeAspect="1"/>
          </p:cNvPicPr>
          <p:nvPr/>
        </p:nvPicPr>
        <p:blipFill>
          <a:blip r:embed="rId18"/>
          <a:stretch>
            <a:fillRect/>
          </a:stretch>
        </p:blipFill>
        <p:spPr>
          <a:xfrm>
            <a:off x="4130465" y="2344495"/>
            <a:ext cx="457264" cy="733527"/>
          </a:xfrm>
          <a:prstGeom prst="rect">
            <a:avLst/>
          </a:prstGeom>
        </p:spPr>
      </p:pic>
      <p:pic>
        <p:nvPicPr>
          <p:cNvPr id="33" name="図 32">
            <a:extLst>
              <a:ext uri="{FF2B5EF4-FFF2-40B4-BE49-F238E27FC236}">
                <a16:creationId xmlns:a16="http://schemas.microsoft.com/office/drawing/2014/main" id="{9749C0D3-476A-2525-25AC-5A28BD82A413}"/>
              </a:ext>
            </a:extLst>
          </p:cNvPr>
          <p:cNvPicPr>
            <a:picLocks noChangeAspect="1"/>
          </p:cNvPicPr>
          <p:nvPr/>
        </p:nvPicPr>
        <p:blipFill>
          <a:blip r:embed="rId19"/>
          <a:stretch>
            <a:fillRect/>
          </a:stretch>
        </p:blipFill>
        <p:spPr>
          <a:xfrm>
            <a:off x="3395886" y="2536650"/>
            <a:ext cx="791661" cy="325978"/>
          </a:xfrm>
          <a:prstGeom prst="rect">
            <a:avLst/>
          </a:prstGeom>
        </p:spPr>
      </p:pic>
      <p:pic>
        <p:nvPicPr>
          <p:cNvPr id="35" name="図 34">
            <a:extLst>
              <a:ext uri="{FF2B5EF4-FFF2-40B4-BE49-F238E27FC236}">
                <a16:creationId xmlns:a16="http://schemas.microsoft.com/office/drawing/2014/main" id="{008EAFDE-A8AA-4DA9-2C49-6BFA59D6AEF7}"/>
              </a:ext>
            </a:extLst>
          </p:cNvPr>
          <p:cNvPicPr>
            <a:picLocks noChangeAspect="1"/>
          </p:cNvPicPr>
          <p:nvPr/>
        </p:nvPicPr>
        <p:blipFill>
          <a:blip r:embed="rId20"/>
          <a:stretch>
            <a:fillRect/>
          </a:stretch>
        </p:blipFill>
        <p:spPr>
          <a:xfrm>
            <a:off x="3186102" y="2619575"/>
            <a:ext cx="781159" cy="462027"/>
          </a:xfrm>
          <a:prstGeom prst="rect">
            <a:avLst/>
          </a:prstGeom>
        </p:spPr>
      </p:pic>
      <p:pic>
        <p:nvPicPr>
          <p:cNvPr id="38" name="図 37">
            <a:extLst>
              <a:ext uri="{FF2B5EF4-FFF2-40B4-BE49-F238E27FC236}">
                <a16:creationId xmlns:a16="http://schemas.microsoft.com/office/drawing/2014/main" id="{24104AD3-DF70-B733-EBF4-2E9E6277C010}"/>
              </a:ext>
            </a:extLst>
          </p:cNvPr>
          <p:cNvPicPr>
            <a:picLocks noChangeAspect="1"/>
          </p:cNvPicPr>
          <p:nvPr/>
        </p:nvPicPr>
        <p:blipFill>
          <a:blip r:embed="rId21"/>
          <a:stretch>
            <a:fillRect/>
          </a:stretch>
        </p:blipFill>
        <p:spPr>
          <a:xfrm>
            <a:off x="3437945" y="2161893"/>
            <a:ext cx="657317" cy="438211"/>
          </a:xfrm>
          <a:prstGeom prst="rect">
            <a:avLst/>
          </a:prstGeom>
        </p:spPr>
      </p:pic>
      <p:pic>
        <p:nvPicPr>
          <p:cNvPr id="37" name="図 36">
            <a:extLst>
              <a:ext uri="{FF2B5EF4-FFF2-40B4-BE49-F238E27FC236}">
                <a16:creationId xmlns:a16="http://schemas.microsoft.com/office/drawing/2014/main" id="{709C22DF-E2B1-82B8-A04A-AEF1E3D56A95}"/>
              </a:ext>
            </a:extLst>
          </p:cNvPr>
          <p:cNvPicPr>
            <a:picLocks noChangeAspect="1"/>
          </p:cNvPicPr>
          <p:nvPr/>
        </p:nvPicPr>
        <p:blipFill>
          <a:blip r:embed="rId22"/>
          <a:stretch>
            <a:fillRect/>
          </a:stretch>
        </p:blipFill>
        <p:spPr>
          <a:xfrm>
            <a:off x="3890171" y="2568816"/>
            <a:ext cx="245276" cy="166545"/>
          </a:xfrm>
          <a:prstGeom prst="rect">
            <a:avLst/>
          </a:prstGeom>
        </p:spPr>
      </p:pic>
      <p:pic>
        <p:nvPicPr>
          <p:cNvPr id="39" name="図 38">
            <a:extLst>
              <a:ext uri="{FF2B5EF4-FFF2-40B4-BE49-F238E27FC236}">
                <a16:creationId xmlns:a16="http://schemas.microsoft.com/office/drawing/2014/main" id="{CE1A8199-2CE6-3768-038F-BD234AD40C28}"/>
              </a:ext>
            </a:extLst>
          </p:cNvPr>
          <p:cNvPicPr>
            <a:picLocks noChangeAspect="1"/>
          </p:cNvPicPr>
          <p:nvPr/>
        </p:nvPicPr>
        <p:blipFill>
          <a:blip r:embed="rId23"/>
          <a:stretch>
            <a:fillRect/>
          </a:stretch>
        </p:blipFill>
        <p:spPr>
          <a:xfrm>
            <a:off x="3986029" y="2181747"/>
            <a:ext cx="681132" cy="376290"/>
          </a:xfrm>
          <a:prstGeom prst="rect">
            <a:avLst/>
          </a:prstGeom>
        </p:spPr>
      </p:pic>
      <p:pic>
        <p:nvPicPr>
          <p:cNvPr id="40" name="図 39">
            <a:extLst>
              <a:ext uri="{FF2B5EF4-FFF2-40B4-BE49-F238E27FC236}">
                <a16:creationId xmlns:a16="http://schemas.microsoft.com/office/drawing/2014/main" id="{0ECBA451-12E2-1C59-10C5-1671708AEE25}"/>
              </a:ext>
            </a:extLst>
          </p:cNvPr>
          <p:cNvPicPr>
            <a:picLocks noChangeAspect="1"/>
          </p:cNvPicPr>
          <p:nvPr/>
        </p:nvPicPr>
        <p:blipFill>
          <a:blip r:embed="rId24"/>
          <a:stretch>
            <a:fillRect/>
          </a:stretch>
        </p:blipFill>
        <p:spPr>
          <a:xfrm flipV="1">
            <a:off x="4012809" y="2495964"/>
            <a:ext cx="534587" cy="133647"/>
          </a:xfrm>
          <a:prstGeom prst="rect">
            <a:avLst/>
          </a:prstGeom>
        </p:spPr>
      </p:pic>
      <p:pic>
        <p:nvPicPr>
          <p:cNvPr id="42" name="図 41">
            <a:extLst>
              <a:ext uri="{FF2B5EF4-FFF2-40B4-BE49-F238E27FC236}">
                <a16:creationId xmlns:a16="http://schemas.microsoft.com/office/drawing/2014/main" id="{24DEB2A8-63D8-2C29-0DAD-F3DEA6B44E07}"/>
              </a:ext>
            </a:extLst>
          </p:cNvPr>
          <p:cNvPicPr>
            <a:picLocks noChangeAspect="1"/>
          </p:cNvPicPr>
          <p:nvPr/>
        </p:nvPicPr>
        <p:blipFill>
          <a:blip r:embed="rId25"/>
          <a:stretch>
            <a:fillRect/>
          </a:stretch>
        </p:blipFill>
        <p:spPr>
          <a:xfrm>
            <a:off x="3711104" y="2519765"/>
            <a:ext cx="600159" cy="181001"/>
          </a:xfrm>
          <a:prstGeom prst="rect">
            <a:avLst/>
          </a:prstGeom>
        </p:spPr>
      </p:pic>
      <p:pic>
        <p:nvPicPr>
          <p:cNvPr id="43" name="図 42">
            <a:extLst>
              <a:ext uri="{FF2B5EF4-FFF2-40B4-BE49-F238E27FC236}">
                <a16:creationId xmlns:a16="http://schemas.microsoft.com/office/drawing/2014/main" id="{6FA6DC72-9A05-B9C0-27D3-77A94EE12415}"/>
              </a:ext>
            </a:extLst>
          </p:cNvPr>
          <p:cNvPicPr>
            <a:picLocks noChangeAspect="1"/>
          </p:cNvPicPr>
          <p:nvPr/>
        </p:nvPicPr>
        <p:blipFill>
          <a:blip r:embed="rId26"/>
          <a:stretch>
            <a:fillRect/>
          </a:stretch>
        </p:blipFill>
        <p:spPr>
          <a:xfrm>
            <a:off x="3543640" y="2363174"/>
            <a:ext cx="496155" cy="250803"/>
          </a:xfrm>
          <a:prstGeom prst="rect">
            <a:avLst/>
          </a:prstGeom>
        </p:spPr>
      </p:pic>
      <p:pic>
        <p:nvPicPr>
          <p:cNvPr id="48" name="図 47">
            <a:extLst>
              <a:ext uri="{FF2B5EF4-FFF2-40B4-BE49-F238E27FC236}">
                <a16:creationId xmlns:a16="http://schemas.microsoft.com/office/drawing/2014/main" id="{04108D36-2D1F-E8FF-D727-2ADA6657B1E1}"/>
              </a:ext>
            </a:extLst>
          </p:cNvPr>
          <p:cNvPicPr>
            <a:picLocks noChangeAspect="1"/>
          </p:cNvPicPr>
          <p:nvPr/>
        </p:nvPicPr>
        <p:blipFill>
          <a:blip r:embed="rId27"/>
          <a:stretch>
            <a:fillRect/>
          </a:stretch>
        </p:blipFill>
        <p:spPr>
          <a:xfrm>
            <a:off x="3223448" y="2079831"/>
            <a:ext cx="760680" cy="458923"/>
          </a:xfrm>
          <a:prstGeom prst="rect">
            <a:avLst/>
          </a:prstGeom>
        </p:spPr>
      </p:pic>
      <p:pic>
        <p:nvPicPr>
          <p:cNvPr id="45" name="図 44">
            <a:extLst>
              <a:ext uri="{FF2B5EF4-FFF2-40B4-BE49-F238E27FC236}">
                <a16:creationId xmlns:a16="http://schemas.microsoft.com/office/drawing/2014/main" id="{77C22F50-423B-1FFB-DF93-3A87A9BBBF5C}"/>
              </a:ext>
            </a:extLst>
          </p:cNvPr>
          <p:cNvPicPr>
            <a:picLocks noChangeAspect="1"/>
          </p:cNvPicPr>
          <p:nvPr/>
        </p:nvPicPr>
        <p:blipFill>
          <a:blip r:embed="rId28"/>
          <a:stretch>
            <a:fillRect/>
          </a:stretch>
        </p:blipFill>
        <p:spPr>
          <a:xfrm>
            <a:off x="114871" y="890498"/>
            <a:ext cx="615341" cy="363911"/>
          </a:xfrm>
          <a:prstGeom prst="rect">
            <a:avLst/>
          </a:prstGeom>
        </p:spPr>
      </p:pic>
      <p:pic>
        <p:nvPicPr>
          <p:cNvPr id="44" name="図 43">
            <a:extLst>
              <a:ext uri="{FF2B5EF4-FFF2-40B4-BE49-F238E27FC236}">
                <a16:creationId xmlns:a16="http://schemas.microsoft.com/office/drawing/2014/main" id="{5746EB3B-F5C4-A751-4927-3280A18A8B41}"/>
              </a:ext>
            </a:extLst>
          </p:cNvPr>
          <p:cNvPicPr>
            <a:picLocks noChangeAspect="1"/>
          </p:cNvPicPr>
          <p:nvPr/>
        </p:nvPicPr>
        <p:blipFill>
          <a:blip r:embed="rId29"/>
          <a:stretch>
            <a:fillRect/>
          </a:stretch>
        </p:blipFill>
        <p:spPr>
          <a:xfrm>
            <a:off x="2072372" y="1136887"/>
            <a:ext cx="423922" cy="281027"/>
          </a:xfrm>
          <a:prstGeom prst="rect">
            <a:avLst/>
          </a:prstGeom>
        </p:spPr>
      </p:pic>
      <p:pic>
        <p:nvPicPr>
          <p:cNvPr id="51" name="図 50">
            <a:extLst>
              <a:ext uri="{FF2B5EF4-FFF2-40B4-BE49-F238E27FC236}">
                <a16:creationId xmlns:a16="http://schemas.microsoft.com/office/drawing/2014/main" id="{F4E36F5A-E4EA-7A49-7F83-2D014D54D70B}"/>
              </a:ext>
            </a:extLst>
          </p:cNvPr>
          <p:cNvPicPr>
            <a:picLocks noChangeAspect="1"/>
          </p:cNvPicPr>
          <p:nvPr/>
        </p:nvPicPr>
        <p:blipFill>
          <a:blip r:embed="rId30"/>
          <a:stretch>
            <a:fillRect/>
          </a:stretch>
        </p:blipFill>
        <p:spPr>
          <a:xfrm>
            <a:off x="3503278" y="2358110"/>
            <a:ext cx="523948" cy="543001"/>
          </a:xfrm>
          <a:prstGeom prst="rect">
            <a:avLst/>
          </a:prstGeom>
        </p:spPr>
      </p:pic>
      <p:pic>
        <p:nvPicPr>
          <p:cNvPr id="46" name="図 45">
            <a:extLst>
              <a:ext uri="{FF2B5EF4-FFF2-40B4-BE49-F238E27FC236}">
                <a16:creationId xmlns:a16="http://schemas.microsoft.com/office/drawing/2014/main" id="{A4A4E351-597D-264D-F42D-E9F44B51FEF8}"/>
              </a:ext>
            </a:extLst>
          </p:cNvPr>
          <p:cNvPicPr>
            <a:picLocks noChangeAspect="1"/>
          </p:cNvPicPr>
          <p:nvPr/>
        </p:nvPicPr>
        <p:blipFill>
          <a:blip r:embed="rId31"/>
          <a:stretch>
            <a:fillRect/>
          </a:stretch>
        </p:blipFill>
        <p:spPr>
          <a:xfrm>
            <a:off x="4142030" y="2405349"/>
            <a:ext cx="718432" cy="247735"/>
          </a:xfrm>
          <a:prstGeom prst="rect">
            <a:avLst/>
          </a:prstGeom>
        </p:spPr>
      </p:pic>
      <p:pic>
        <p:nvPicPr>
          <p:cNvPr id="47" name="図 46">
            <a:extLst>
              <a:ext uri="{FF2B5EF4-FFF2-40B4-BE49-F238E27FC236}">
                <a16:creationId xmlns:a16="http://schemas.microsoft.com/office/drawing/2014/main" id="{C73778D7-1B32-5AB1-D1F2-FD4C71A5715C}"/>
              </a:ext>
            </a:extLst>
          </p:cNvPr>
          <p:cNvPicPr>
            <a:picLocks noChangeAspect="1"/>
          </p:cNvPicPr>
          <p:nvPr/>
        </p:nvPicPr>
        <p:blipFill>
          <a:blip r:embed="rId32"/>
          <a:stretch>
            <a:fillRect/>
          </a:stretch>
        </p:blipFill>
        <p:spPr>
          <a:xfrm>
            <a:off x="3494533" y="2267398"/>
            <a:ext cx="735770" cy="320921"/>
          </a:xfrm>
          <a:prstGeom prst="rect">
            <a:avLst/>
          </a:prstGeom>
        </p:spPr>
      </p:pic>
      <p:pic>
        <p:nvPicPr>
          <p:cNvPr id="49" name="図 48">
            <a:extLst>
              <a:ext uri="{FF2B5EF4-FFF2-40B4-BE49-F238E27FC236}">
                <a16:creationId xmlns:a16="http://schemas.microsoft.com/office/drawing/2014/main" id="{CDC9D888-BDD6-5CBC-E195-291A668B0C17}"/>
              </a:ext>
            </a:extLst>
          </p:cNvPr>
          <p:cNvPicPr>
            <a:picLocks noChangeAspect="1"/>
          </p:cNvPicPr>
          <p:nvPr/>
        </p:nvPicPr>
        <p:blipFill>
          <a:blip r:embed="rId33"/>
          <a:stretch>
            <a:fillRect/>
          </a:stretch>
        </p:blipFill>
        <p:spPr>
          <a:xfrm>
            <a:off x="3852117" y="1761580"/>
            <a:ext cx="338337" cy="407257"/>
          </a:xfrm>
          <a:prstGeom prst="rect">
            <a:avLst/>
          </a:prstGeom>
        </p:spPr>
      </p:pic>
      <p:pic>
        <p:nvPicPr>
          <p:cNvPr id="50" name="図 49">
            <a:extLst>
              <a:ext uri="{FF2B5EF4-FFF2-40B4-BE49-F238E27FC236}">
                <a16:creationId xmlns:a16="http://schemas.microsoft.com/office/drawing/2014/main" id="{7E60A115-21AE-6A36-9E97-3768E8F57A91}"/>
              </a:ext>
            </a:extLst>
          </p:cNvPr>
          <p:cNvPicPr>
            <a:picLocks noChangeAspect="1"/>
          </p:cNvPicPr>
          <p:nvPr/>
        </p:nvPicPr>
        <p:blipFill>
          <a:blip r:embed="rId34"/>
          <a:stretch>
            <a:fillRect/>
          </a:stretch>
        </p:blipFill>
        <p:spPr>
          <a:xfrm>
            <a:off x="3601737" y="2313133"/>
            <a:ext cx="711954" cy="311980"/>
          </a:xfrm>
          <a:prstGeom prst="rect">
            <a:avLst/>
          </a:prstGeom>
        </p:spPr>
      </p:pic>
      <p:pic>
        <p:nvPicPr>
          <p:cNvPr id="53" name="図 52">
            <a:extLst>
              <a:ext uri="{FF2B5EF4-FFF2-40B4-BE49-F238E27FC236}">
                <a16:creationId xmlns:a16="http://schemas.microsoft.com/office/drawing/2014/main" id="{30272A12-5194-55C6-C8A9-174CE0540C2D}"/>
              </a:ext>
            </a:extLst>
          </p:cNvPr>
          <p:cNvPicPr>
            <a:picLocks noChangeAspect="1"/>
          </p:cNvPicPr>
          <p:nvPr/>
        </p:nvPicPr>
        <p:blipFill>
          <a:blip r:embed="rId35"/>
          <a:stretch>
            <a:fillRect/>
          </a:stretch>
        </p:blipFill>
        <p:spPr>
          <a:xfrm>
            <a:off x="4042615" y="3196473"/>
            <a:ext cx="520306" cy="250274"/>
          </a:xfrm>
          <a:prstGeom prst="rect">
            <a:avLst/>
          </a:prstGeom>
        </p:spPr>
      </p:pic>
      <p:pic>
        <p:nvPicPr>
          <p:cNvPr id="52" name="図 51">
            <a:extLst>
              <a:ext uri="{FF2B5EF4-FFF2-40B4-BE49-F238E27FC236}">
                <a16:creationId xmlns:a16="http://schemas.microsoft.com/office/drawing/2014/main" id="{94460F94-68B4-E2CF-B62B-8574ED571AA6}"/>
              </a:ext>
            </a:extLst>
          </p:cNvPr>
          <p:cNvPicPr>
            <a:picLocks noChangeAspect="1"/>
          </p:cNvPicPr>
          <p:nvPr/>
        </p:nvPicPr>
        <p:blipFill>
          <a:blip r:embed="rId36"/>
          <a:stretch>
            <a:fillRect/>
          </a:stretch>
        </p:blipFill>
        <p:spPr>
          <a:xfrm>
            <a:off x="5067262" y="1906748"/>
            <a:ext cx="809585" cy="902724"/>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074798" y="1891511"/>
            <a:ext cx="397586" cy="677139"/>
          </a:xfrm>
          <a:prstGeom prst="rect">
            <a:avLst/>
          </a:prstGeom>
        </p:spPr>
      </p:pic>
      <p:pic>
        <p:nvPicPr>
          <p:cNvPr id="11" name="図 10">
            <a:extLst>
              <a:ext uri="{FF2B5EF4-FFF2-40B4-BE49-F238E27FC236}">
                <a16:creationId xmlns:a16="http://schemas.microsoft.com/office/drawing/2014/main" id="{994AEEF4-AA2F-C838-2C47-DF378EE66D53}"/>
              </a:ext>
            </a:extLst>
          </p:cNvPr>
          <p:cNvPicPr>
            <a:picLocks noChangeAspect="1"/>
          </p:cNvPicPr>
          <p:nvPr/>
        </p:nvPicPr>
        <p:blipFill>
          <a:blip r:embed="rId37"/>
          <a:stretch>
            <a:fillRect/>
          </a:stretch>
        </p:blipFill>
        <p:spPr>
          <a:xfrm>
            <a:off x="3774615" y="1211283"/>
            <a:ext cx="409632" cy="390580"/>
          </a:xfrm>
          <a:prstGeom prst="rect">
            <a:avLst/>
          </a:prstGeom>
        </p:spPr>
      </p:pic>
      <p:pic>
        <p:nvPicPr>
          <p:cNvPr id="58" name="図 57">
            <a:extLst>
              <a:ext uri="{FF2B5EF4-FFF2-40B4-BE49-F238E27FC236}">
                <a16:creationId xmlns:a16="http://schemas.microsoft.com/office/drawing/2014/main" id="{F9DDF884-89EC-7D31-268D-1506783ABD0D}"/>
              </a:ext>
            </a:extLst>
          </p:cNvPr>
          <p:cNvPicPr>
            <a:picLocks noChangeAspect="1"/>
          </p:cNvPicPr>
          <p:nvPr/>
        </p:nvPicPr>
        <p:blipFill>
          <a:blip r:embed="rId38"/>
          <a:stretch>
            <a:fillRect/>
          </a:stretch>
        </p:blipFill>
        <p:spPr>
          <a:xfrm>
            <a:off x="2496294" y="1078791"/>
            <a:ext cx="1778846" cy="270695"/>
          </a:xfrm>
          <a:prstGeom prst="rect">
            <a:avLst/>
          </a:prstGeom>
        </p:spPr>
      </p:pic>
      <p:sp>
        <p:nvSpPr>
          <p:cNvPr id="4" name="テキスト ボックス 3">
            <a:extLst>
              <a:ext uri="{FF2B5EF4-FFF2-40B4-BE49-F238E27FC236}">
                <a16:creationId xmlns:a16="http://schemas.microsoft.com/office/drawing/2014/main" id="{4089F0E4-8EB1-65F8-1F8E-DFAE3A950B63}"/>
              </a:ext>
            </a:extLst>
          </p:cNvPr>
          <p:cNvSpPr txBox="1"/>
          <p:nvPr/>
        </p:nvSpPr>
        <p:spPr>
          <a:xfrm>
            <a:off x="6176277" y="6500721"/>
            <a:ext cx="4298519" cy="1823576"/>
          </a:xfrm>
          <a:prstGeom prst="rect">
            <a:avLst/>
          </a:prstGeom>
          <a:noFill/>
        </p:spPr>
        <p:txBody>
          <a:bodyPr wrap="square">
            <a:spAutoFit/>
          </a:bodyPr>
          <a:lstStyle/>
          <a:p>
            <a:pPr algn="l"/>
            <a:r>
              <a:rPr lang="ja-JP" altLang="en-US" sz="1050" b="0" i="0" dirty="0">
                <a:solidFill>
                  <a:srgbClr val="333333"/>
                </a:solidFill>
                <a:effectLst/>
                <a:latin typeface="Meiryo" panose="020B0604030504040204" pitchFamily="50" charset="-128"/>
                <a:ea typeface="Meiryo" panose="020B0604030504040204" pitchFamily="50" charset="-128"/>
              </a:rPr>
              <a:t>シルク・パッド印刷範囲：</a:t>
            </a:r>
            <a:r>
              <a:rPr lang="en-US" altLang="ja-JP" sz="1050" b="0" i="0" dirty="0">
                <a:solidFill>
                  <a:srgbClr val="333333"/>
                </a:solidFill>
                <a:effectLst/>
                <a:latin typeface="Meiryo" panose="020B0604030504040204" pitchFamily="50" charset="-128"/>
                <a:ea typeface="Meiryo" panose="020B0604030504040204" pitchFamily="50" charset="-128"/>
              </a:rPr>
              <a:t>W200×H110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dirty="0"/>
            </a:br>
            <a:r>
              <a:rPr lang="ja-JP" altLang="en-US" sz="1050" b="0" i="0" dirty="0">
                <a:solidFill>
                  <a:srgbClr val="333333"/>
                </a:solidFill>
                <a:effectLst/>
                <a:latin typeface="Meiryo" panose="020B0604030504040204" pitchFamily="50" charset="-128"/>
                <a:ea typeface="Meiryo" panose="020B0604030504040204" pitchFamily="50" charset="-128"/>
              </a:rPr>
              <a:t>熱転写印刷範囲：</a:t>
            </a:r>
            <a:r>
              <a:rPr lang="en-US" altLang="ja-JP" sz="1050" b="0" i="0" dirty="0">
                <a:solidFill>
                  <a:srgbClr val="333333"/>
                </a:solidFill>
                <a:effectLst/>
                <a:latin typeface="Meiryo" panose="020B0604030504040204" pitchFamily="50" charset="-128"/>
                <a:ea typeface="Meiryo" panose="020B0604030504040204" pitchFamily="50" charset="-128"/>
              </a:rPr>
              <a:t>S</a:t>
            </a:r>
            <a:r>
              <a:rPr lang="ja-JP" altLang="en-US" sz="1050" b="0" i="0" dirty="0">
                <a:solidFill>
                  <a:srgbClr val="333333"/>
                </a:solidFill>
                <a:effectLst/>
                <a:latin typeface="Meiryo" panose="020B0604030504040204" pitchFamily="50" charset="-128"/>
                <a:ea typeface="Meiryo" panose="020B0604030504040204" pitchFamily="50" charset="-128"/>
              </a:rPr>
              <a:t>サイズ：</a:t>
            </a:r>
            <a:r>
              <a:rPr lang="en-US" altLang="ja-JP" sz="1050" b="0" i="0" dirty="0">
                <a:solidFill>
                  <a:srgbClr val="333333"/>
                </a:solidFill>
                <a:effectLst/>
                <a:latin typeface="Meiryo" panose="020B0604030504040204" pitchFamily="50" charset="-128"/>
                <a:ea typeface="Meiryo" panose="020B0604030504040204" pitchFamily="50" charset="-128"/>
              </a:rPr>
              <a:t>W100×H100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　</a:t>
            </a:r>
            <a:endParaRPr lang="en-US" altLang="ja-JP" sz="1050" b="0" i="0" dirty="0">
              <a:solidFill>
                <a:srgbClr val="333333"/>
              </a:solidFill>
              <a:effectLst/>
              <a:latin typeface="Meiryo" panose="020B0604030504040204" pitchFamily="50" charset="-128"/>
              <a:ea typeface="Meiryo" panose="020B0604030504040204" pitchFamily="50" charset="-128"/>
            </a:endParaRPr>
          </a:p>
          <a:p>
            <a:pPr algn="l"/>
            <a:r>
              <a:rPr lang="en-US" altLang="ja-JP" sz="1050" dirty="0">
                <a:solidFill>
                  <a:srgbClr val="333333"/>
                </a:solidFill>
                <a:latin typeface="Meiryo" panose="020B0604030504040204" pitchFamily="50" charset="-128"/>
                <a:ea typeface="Meiryo" panose="020B0604030504040204" pitchFamily="50" charset="-128"/>
              </a:rPr>
              <a:t>                       </a:t>
            </a:r>
            <a:r>
              <a:rPr lang="ja-JP" altLang="en-US" sz="1050" b="0" i="0" dirty="0">
                <a:solidFill>
                  <a:srgbClr val="333333"/>
                </a:solidFill>
                <a:effectLst/>
                <a:latin typeface="Meiryo" panose="020B0604030504040204" pitchFamily="50" charset="-128"/>
                <a:ea typeface="Meiryo" panose="020B0604030504040204" pitchFamily="50" charset="-128"/>
              </a:rPr>
              <a:t>最大サイズ：</a:t>
            </a:r>
            <a:r>
              <a:rPr lang="en-US" altLang="ja-JP" sz="1050" b="0" i="0" dirty="0">
                <a:solidFill>
                  <a:srgbClr val="333333"/>
                </a:solidFill>
                <a:effectLst/>
                <a:latin typeface="Meiryo" panose="020B0604030504040204" pitchFamily="50" charset="-128"/>
                <a:ea typeface="Meiryo" panose="020B0604030504040204" pitchFamily="50" charset="-128"/>
              </a:rPr>
              <a:t>W200×H110</a:t>
            </a:r>
            <a:r>
              <a:rPr lang="ja-JP" altLang="en-US" sz="1050" b="0" i="0" dirty="0">
                <a:solidFill>
                  <a:srgbClr val="333333"/>
                </a:solidFill>
                <a:effectLst/>
                <a:latin typeface="Meiryo" panose="020B0604030504040204" pitchFamily="50" charset="-128"/>
                <a:ea typeface="Meiryo" panose="020B0604030504040204" pitchFamily="50" charset="-128"/>
              </a:rPr>
              <a:t>（</a:t>
            </a:r>
            <a:r>
              <a:rPr lang="en-US" altLang="ja-JP" sz="1050" b="0" i="0" dirty="0">
                <a:solidFill>
                  <a:srgbClr val="333333"/>
                </a:solidFill>
                <a:effectLst/>
                <a:latin typeface="Meiryo" panose="020B0604030504040204" pitchFamily="50" charset="-128"/>
                <a:ea typeface="Meiryo" panose="020B0604030504040204" pitchFamily="50" charset="-128"/>
              </a:rPr>
              <a:t>mm</a:t>
            </a:r>
            <a:r>
              <a:rPr lang="ja-JP" altLang="en-US" sz="1050" b="0" i="0" dirty="0">
                <a:solidFill>
                  <a:srgbClr val="333333"/>
                </a:solidFill>
                <a:effectLst/>
                <a:latin typeface="Meiryo" panose="020B0604030504040204" pitchFamily="50" charset="-128"/>
                <a:ea typeface="Meiryo" panose="020B0604030504040204" pitchFamily="50" charset="-128"/>
              </a:rPr>
              <a:t>）</a:t>
            </a: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en-US" altLang="ja-JP" sz="1050" dirty="0"/>
            </a:br>
            <a:br>
              <a:rPr lang="ja-JP" altLang="en-US" sz="1050" dirty="0"/>
            </a:br>
            <a:br>
              <a:rPr lang="ja-JP" altLang="en-US" sz="1050" b="0" i="0" dirty="0">
                <a:solidFill>
                  <a:srgbClr val="333333"/>
                </a:solidFill>
                <a:effectLst/>
                <a:latin typeface="Meiryo" panose="020B0604030504040204" pitchFamily="50" charset="-128"/>
                <a:ea typeface="Meiryo" panose="020B0604030504040204" pitchFamily="50" charset="-128"/>
              </a:rPr>
            </a:br>
            <a:endParaRPr lang="ja-JP" altLang="en-US" sz="1050" b="0" i="0" dirty="0">
              <a:solidFill>
                <a:srgbClr val="333333"/>
              </a:solidFill>
              <a:effectLst/>
              <a:latin typeface="Meiryo" panose="020B0604030504040204" pitchFamily="50" charset="-128"/>
              <a:ea typeface="Meiryo" panose="020B0604030504040204" pitchFamily="50" charset="-128"/>
            </a:endParaRPr>
          </a:p>
          <a:p>
            <a:br>
              <a:rPr lang="ja-JP" altLang="en-US" sz="1050" dirty="0"/>
            </a:br>
            <a:endParaRPr lang="ja-JP" altLang="en-US" dirty="0"/>
          </a:p>
        </p:txBody>
      </p:sp>
      <p:pic>
        <p:nvPicPr>
          <p:cNvPr id="5" name="図 4">
            <a:extLst>
              <a:ext uri="{FF2B5EF4-FFF2-40B4-BE49-F238E27FC236}">
                <a16:creationId xmlns:a16="http://schemas.microsoft.com/office/drawing/2014/main" id="{242A1565-8B78-4B74-B100-6AFB75E3F784}"/>
              </a:ext>
            </a:extLst>
          </p:cNvPr>
          <p:cNvPicPr>
            <a:picLocks noChangeAspect="1"/>
          </p:cNvPicPr>
          <p:nvPr/>
        </p:nvPicPr>
        <p:blipFill>
          <a:blip r:embed="rId39"/>
          <a:stretch>
            <a:fillRect/>
          </a:stretch>
        </p:blipFill>
        <p:spPr>
          <a:xfrm>
            <a:off x="540343" y="973113"/>
            <a:ext cx="2866618" cy="2818031"/>
          </a:xfrm>
          <a:prstGeom prst="rect">
            <a:avLst/>
          </a:prstGeom>
        </p:spPr>
      </p:pic>
      <p:pic>
        <p:nvPicPr>
          <p:cNvPr id="8" name="図 7">
            <a:extLst>
              <a:ext uri="{FF2B5EF4-FFF2-40B4-BE49-F238E27FC236}">
                <a16:creationId xmlns:a16="http://schemas.microsoft.com/office/drawing/2014/main" id="{EB828893-F26D-86F6-BB83-C7B86CF8A713}"/>
              </a:ext>
            </a:extLst>
          </p:cNvPr>
          <p:cNvPicPr>
            <a:picLocks noChangeAspect="1"/>
          </p:cNvPicPr>
          <p:nvPr/>
        </p:nvPicPr>
        <p:blipFill>
          <a:blip r:embed="rId40"/>
          <a:stretch>
            <a:fillRect/>
          </a:stretch>
        </p:blipFill>
        <p:spPr>
          <a:xfrm>
            <a:off x="3583241" y="2180030"/>
            <a:ext cx="2290571" cy="1931368"/>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19731</TotalTime>
  <Words>186</Words>
  <Application>Microsoft Office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瑛莉菜 羽田</cp:lastModifiedBy>
  <cp:revision>562</cp:revision>
  <cp:lastPrinted>2021-10-13T13:51:27Z</cp:lastPrinted>
  <dcterms:created xsi:type="dcterms:W3CDTF">2013-12-25T09:34:24Z</dcterms:created>
  <dcterms:modified xsi:type="dcterms:W3CDTF">2024-10-07T09:05:21Z</dcterms:modified>
</cp:coreProperties>
</file>