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530B49E-995B-4022-8A0E-BFA4949C18A0}" v="22" dt="2024-10-07T06:57:29.587"/>
    <p1510:client id="{40F2E6DF-C061-4B14-884E-C1DC18379AEF}" v="4" dt="2024-10-07T07:58:35.711"/>
    <p1510:client id="{771C4C67-8408-4529-AB45-222D8914477E}" v="12" dt="2024-10-07T06:14:59.037"/>
    <p1510:client id="{82F570FE-DB76-4317-A569-248967D8125B}" v="2" dt="2024-10-07T07:39:03.154"/>
    <p1510:client id="{B1492548-3B06-4E1B-9ED4-DE9D871983D4}" v="1" dt="2024-10-07T06:52:11.63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54" d="100"/>
          <a:sy n="54" d="100"/>
        </p:scale>
        <p:origin x="48" y="97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5C0EAC03-7EC4-4A97-834D-069635FB84BE}"/>
    <pc:docChg chg="custSel modSld">
      <pc:chgData name="瑛莉菜 羽田" userId="64c7e7a027abc1d1" providerId="LiveId" clId="{5C0EAC03-7EC4-4A97-834D-069635FB84BE}" dt="2024-10-01T04:33:36.891" v="72" actId="1076"/>
      <pc:docMkLst>
        <pc:docMk/>
      </pc:docMkLst>
    </pc:docChg>
  </pc:docChgLst>
  <pc:docChgLst>
    <pc:chgData name="瑛莉菜 羽田" userId="64c7e7a027abc1d1" providerId="LiveId" clId="{601BE8F3-AAC8-4B32-853E-21230B670597}"/>
    <pc:docChg chg="custSel modSld">
      <pc:chgData name="瑛莉菜 羽田" userId="64c7e7a027abc1d1" providerId="LiveId" clId="{601BE8F3-AAC8-4B32-853E-21230B670597}" dt="2024-10-07T06:18:01.846" v="28" actId="20577"/>
      <pc:docMkLst>
        <pc:docMk/>
      </pc:docMkLst>
    </pc:docChg>
  </pc:docChgLst>
  <pc:docChgLst>
    <pc:chgData name="瑛莉菜 羽田" userId="64c7e7a027abc1d1" providerId="LiveId" clId="{BBB5F9A0-839A-4C57-9586-752066E15564}"/>
    <pc:docChg chg="custSel modSld">
      <pc:chgData name="瑛莉菜 羽田" userId="64c7e7a027abc1d1" providerId="LiveId" clId="{BBB5F9A0-839A-4C57-9586-752066E15564}" dt="2024-10-01T06:54:30.891" v="105" actId="1076"/>
      <pc:docMkLst>
        <pc:docMk/>
      </pc:docMkLst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</pc:docChg>
  </pc:docChgLst>
  <pc:docChgLst>
    <pc:chgData name="瑛莉菜 羽田" userId="64c7e7a027abc1d1" providerId="LiveId" clId="{F3AF38F3-D3B0-4E3C-B798-D9383FD718A1}"/>
    <pc:docChg chg="custSel modSld">
      <pc:chgData name="瑛莉菜 羽田" userId="64c7e7a027abc1d1" providerId="LiveId" clId="{F3AF38F3-D3B0-4E3C-B798-D9383FD718A1}" dt="2024-10-04T07:10:18.998" v="37" actId="1076"/>
      <pc:docMkLst>
        <pc:docMk/>
      </pc:docMkLst>
    </pc:docChg>
  </pc:docChgLst>
  <pc:docChgLst>
    <pc:chgData name="瑛莉菜 羽田" userId="64c7e7a027abc1d1" providerId="LiveId" clId="{12D45C95-0475-4A77-9E2A-D756A7F1F69B}"/>
    <pc:docChg chg="custSel modSld">
      <pc:chgData name="瑛莉菜 羽田" userId="64c7e7a027abc1d1" providerId="LiveId" clId="{12D45C95-0475-4A77-9E2A-D756A7F1F69B}" dt="2024-10-04T06:58:43.701" v="51" actId="1076"/>
      <pc:docMkLst>
        <pc:docMk/>
      </pc:docMkLst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</pc:docChg>
  </pc:docChgLst>
  <pc:docChgLst>
    <pc:chgData name="瑛莉菜 羽田" userId="64c7e7a027abc1d1" providerId="LiveId" clId="{41DA1C21-C97B-44B2-8B21-B5269C66FC9A}"/>
    <pc:docChg chg="custSel modSld">
      <pc:chgData name="瑛莉菜 羽田" userId="64c7e7a027abc1d1" providerId="LiveId" clId="{41DA1C21-C97B-44B2-8B21-B5269C66FC9A}" dt="2024-10-04T08:56:56.008" v="46" actId="1076"/>
      <pc:docMkLst>
        <pc:docMk/>
      </pc:docMkLst>
    </pc:docChg>
  </pc:docChgLst>
  <pc:docChgLst>
    <pc:chgData name="瑛莉菜 羽田" userId="64c7e7a027abc1d1" providerId="LiveId" clId="{A888AF24-60DF-40F9-BEAE-60F8A4DDF8D9}"/>
    <pc:docChg chg="custSel modSld">
      <pc:chgData name="瑛莉菜 羽田" userId="64c7e7a027abc1d1" providerId="LiveId" clId="{A888AF24-60DF-40F9-BEAE-60F8A4DDF8D9}" dt="2024-10-01T07:19:02.053" v="86" actId="1076"/>
      <pc:docMkLst>
        <pc:docMk/>
      </pc:docMkLst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</pc:docChg>
  </pc:docChgLst>
  <pc:docChgLst>
    <pc:chgData name="瑛莉菜 羽田" userId="64c7e7a027abc1d1" providerId="LiveId" clId="{FE710892-0A21-404E-B3A9-AE329AEB9851}"/>
    <pc:docChg chg="custSel modSld">
      <pc:chgData name="瑛莉菜 羽田" userId="64c7e7a027abc1d1" providerId="LiveId" clId="{FE710892-0A21-404E-B3A9-AE329AEB9851}" dt="2024-09-17T07:31:41.899" v="72" actId="1076"/>
      <pc:docMkLst>
        <pc:docMk/>
      </pc:docMkLst>
    </pc:docChg>
  </pc:docChgLst>
  <pc:docChgLst>
    <pc:chgData name="瑛莉菜 羽田" userId="64c7e7a027abc1d1" providerId="LiveId" clId="{BBCCD3EE-092C-4BEE-8CAD-61AD80A6ED5A}"/>
    <pc:docChg chg="custSel modSld">
      <pc:chgData name="瑛莉菜 羽田" userId="64c7e7a027abc1d1" providerId="LiveId" clId="{BBCCD3EE-092C-4BEE-8CAD-61AD80A6ED5A}" dt="2024-10-01T02:58:05.324" v="92" actId="1076"/>
      <pc:docMkLst>
        <pc:docMk/>
      </pc:docMkLst>
    </pc:docChg>
  </pc:docChgLst>
  <pc:docChgLst>
    <pc:chgData name="瑛莉菜 羽田" userId="64c7e7a027abc1d1" providerId="LiveId" clId="{29AF5639-584F-4E00-96DF-DF110A773EBA}"/>
    <pc:docChg chg="custSel modSld">
      <pc:chgData name="瑛莉菜 羽田" userId="64c7e7a027abc1d1" providerId="LiveId" clId="{29AF5639-584F-4E00-96DF-DF110A773EBA}" dt="2024-09-30T07:36:35.048" v="93" actId="1076"/>
      <pc:docMkLst>
        <pc:docMk/>
      </pc:docMkLst>
    </pc:docChg>
  </pc:docChgLst>
  <pc:docChgLst>
    <pc:chgData name="瑛莉菜 羽田" userId="64c7e7a027abc1d1" providerId="LiveId" clId="{234F7AA6-BCA7-4B5C-B836-B78ECD04C192}"/>
    <pc:docChg chg="custSel modSld">
      <pc:chgData name="瑛莉菜 羽田" userId="64c7e7a027abc1d1" providerId="LiveId" clId="{234F7AA6-BCA7-4B5C-B836-B78ECD04C192}" dt="2024-10-01T08:40:25.144" v="99" actId="1076"/>
      <pc:docMkLst>
        <pc:docMk/>
      </pc:docMkLst>
    </pc:docChg>
  </pc:docChgLst>
  <pc:docChgLst>
    <pc:chgData name="瑛莉菜 羽田" userId="64c7e7a027abc1d1" providerId="LiveId" clId="{9498EB05-B345-4B60-8EF9-8CB1AEF0B1E1}"/>
    <pc:docChg chg="custSel modSld">
      <pc:chgData name="瑛莉菜 羽田" userId="64c7e7a027abc1d1" providerId="LiveId" clId="{9498EB05-B345-4B60-8EF9-8CB1AEF0B1E1}" dt="2024-10-04T07:33:28.180" v="15" actId="1076"/>
      <pc:docMkLst>
        <pc:docMk/>
      </pc:docMkLst>
    </pc:docChg>
  </pc:docChgLst>
  <pc:docChgLst>
    <pc:chgData name="瑛莉菜 羽田" userId="64c7e7a027abc1d1" providerId="LiveId" clId="{EAE40078-431C-4043-92D4-5BB690613766}"/>
    <pc:docChg chg="custSel modSld">
      <pc:chgData name="瑛莉菜 羽田" userId="64c7e7a027abc1d1" providerId="LiveId" clId="{EAE40078-431C-4043-92D4-5BB690613766}" dt="2024-09-17T05:48:33.510" v="122" actId="1076"/>
      <pc:docMkLst>
        <pc:docMk/>
      </pc:docMkLst>
    </pc:docChg>
  </pc:docChgLst>
  <pc:docChgLst>
    <pc:chgData name="瑛莉菜 羽田" userId="64c7e7a027abc1d1" providerId="LiveId" clId="{B6AF6C26-8171-4737-BAA9-DE7DE5ABC2B7}"/>
    <pc:docChg chg="custSel modSld">
      <pc:chgData name="瑛莉菜 羽田" userId="64c7e7a027abc1d1" providerId="LiveId" clId="{B6AF6C26-8171-4737-BAA9-DE7DE5ABC2B7}" dt="2024-09-27T05:27:40.268" v="77" actId="1076"/>
      <pc:docMkLst>
        <pc:docMk/>
      </pc:docMkLst>
    </pc:docChg>
  </pc:docChgLst>
  <pc:docChgLst>
    <pc:chgData name="瑛莉菜 羽田" userId="64c7e7a027abc1d1" providerId="LiveId" clId="{A8A5EA20-C15C-4FC9-A74E-D5AEDED41C1E}"/>
    <pc:docChg chg="custSel modSld">
      <pc:chgData name="瑛莉菜 羽田" userId="64c7e7a027abc1d1" providerId="LiveId" clId="{A8A5EA20-C15C-4FC9-A74E-D5AEDED41C1E}" dt="2024-10-04T08:06:20.293" v="36" actId="1076"/>
      <pc:docMkLst>
        <pc:docMk/>
      </pc:docMkLst>
    </pc:docChg>
  </pc:docChgLst>
  <pc:docChgLst>
    <pc:chgData name="瑛莉菜 羽田" userId="64c7e7a027abc1d1" providerId="LiveId" clId="{5BA6C0B9-3CBD-497E-9712-172EEF92DA89}"/>
    <pc:docChg chg="custSel modSld">
      <pc:chgData name="瑛莉菜 羽田" userId="64c7e7a027abc1d1" providerId="LiveId" clId="{5BA6C0B9-3CBD-497E-9712-172EEF92DA89}" dt="2024-10-07T07:29:55.943" v="44" actId="14100"/>
      <pc:docMkLst>
        <pc:docMk/>
      </pc:docMkLst>
    </pc:docChg>
  </pc:docChgLst>
  <pc:docChgLst>
    <pc:chgData name="瑛莉菜 羽田" userId="64c7e7a027abc1d1" providerId="LiveId" clId="{C8877DA5-71BF-471F-A46C-76B2DD414CEB}"/>
    <pc:docChg chg="custSel modSld">
      <pc:chgData name="瑛莉菜 羽田" userId="64c7e7a027abc1d1" providerId="LiveId" clId="{C8877DA5-71BF-471F-A46C-76B2DD414CEB}" dt="2024-09-30T04:31:22.346" v="96" actId="1076"/>
      <pc:docMkLst>
        <pc:docMk/>
      </pc:docMkLst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</pc:docChg>
  </pc:docChgLst>
  <pc:docChgLst>
    <pc:chgData name="瑛莉菜 羽田" userId="64c7e7a027abc1d1" providerId="LiveId" clId="{B2EC8C0F-9AE4-45B2-AEB1-8BBEAD8D11C6}"/>
    <pc:docChg chg="custSel modSld">
      <pc:chgData name="瑛莉菜 羽田" userId="64c7e7a027abc1d1" providerId="LiveId" clId="{B2EC8C0F-9AE4-45B2-AEB1-8BBEAD8D11C6}" dt="2024-09-17T06:22:18.359" v="84" actId="1076"/>
      <pc:docMkLst>
        <pc:docMk/>
      </pc:docMkLst>
    </pc:docChg>
  </pc:docChgLst>
  <pc:docChgLst>
    <pc:chgData name="瑛莉菜 羽田" userId="64c7e7a027abc1d1" providerId="LiveId" clId="{F2254026-2719-4B26-8AE9-885021BF0CF8}"/>
    <pc:docChg chg="custSel modSld">
      <pc:chgData name="瑛莉菜 羽田" userId="64c7e7a027abc1d1" providerId="LiveId" clId="{F2254026-2719-4B26-8AE9-885021BF0CF8}" dt="2024-09-30T06:40:13.417" v="46" actId="20577"/>
      <pc:docMkLst>
        <pc:docMk/>
      </pc:docMkLst>
    </pc:docChg>
  </pc:docChgLst>
  <pc:docChgLst>
    <pc:chgData name="瑛莉菜 羽田" userId="64c7e7a027abc1d1" providerId="LiveId" clId="{AE268D14-5CA6-441E-A72E-2DD7B7A51996}"/>
    <pc:docChg chg="custSel modSld">
      <pc:chgData name="瑛莉菜 羽田" userId="64c7e7a027abc1d1" providerId="LiveId" clId="{AE268D14-5CA6-441E-A72E-2DD7B7A51996}" dt="2024-09-30T07:20:55.687" v="78" actId="20577"/>
      <pc:docMkLst>
        <pc:docMk/>
      </pc:docMkLst>
    </pc:docChg>
  </pc:docChgLst>
  <pc:docChgLst>
    <pc:chgData name="瑛莉菜 羽田" userId="64c7e7a027abc1d1" providerId="LiveId" clId="{A6D04185-59F0-4B89-934C-FE250E1797DA}"/>
    <pc:docChg chg="custSel modSld">
      <pc:chgData name="瑛莉菜 羽田" userId="64c7e7a027abc1d1" providerId="LiveId" clId="{A6D04185-59F0-4B89-934C-FE250E1797DA}" dt="2024-09-30T01:52:37.264" v="88" actId="1076"/>
      <pc:docMkLst>
        <pc:docMk/>
      </pc:docMkLst>
    </pc:docChg>
  </pc:docChgLst>
  <pc:docChgLst>
    <pc:chgData name="瑛莉菜 羽田" userId="64c7e7a027abc1d1" providerId="LiveId" clId="{6AD9C235-DC89-42DD-9AAC-D56B096DB535}"/>
    <pc:docChg chg="undo custSel modSld">
      <pc:chgData name="瑛莉菜 羽田" userId="64c7e7a027abc1d1" providerId="LiveId" clId="{6AD9C235-DC89-42DD-9AAC-D56B096DB535}" dt="2024-10-01T06:19:56.524" v="144" actId="1076"/>
      <pc:docMkLst>
        <pc:docMk/>
      </pc:docMkLst>
    </pc:docChg>
  </pc:docChgLst>
  <pc:docChgLst>
    <pc:chgData name="瑛莉菜 羽田" userId="64c7e7a027abc1d1" providerId="LiveId" clId="{F9640FA9-6B1B-4D9F-9C9B-B7D4A0F594BF}"/>
    <pc:docChg chg="custSel modSld">
      <pc:chgData name="瑛莉菜 羽田" userId="64c7e7a027abc1d1" providerId="LiveId" clId="{F9640FA9-6B1B-4D9F-9C9B-B7D4A0F594BF}" dt="2024-09-30T04:42:27.837" v="31" actId="1076"/>
      <pc:docMkLst>
        <pc:docMk/>
      </pc:docMkLst>
    </pc:docChg>
  </pc:docChgLst>
  <pc:docChgLst>
    <pc:chgData name="瑛莉菜 羽田" userId="64c7e7a027abc1d1" providerId="LiveId" clId="{32DD457B-D336-45A2-ACEB-7581CF6EAC51}"/>
    <pc:docChg chg="custSel modSld">
      <pc:chgData name="瑛莉菜 羽田" userId="64c7e7a027abc1d1" providerId="LiveId" clId="{32DD457B-D336-45A2-ACEB-7581CF6EAC51}" dt="2024-10-01T08:32:02.677" v="84" actId="1076"/>
      <pc:docMkLst>
        <pc:docMk/>
      </pc:docMkLst>
    </pc:docChg>
  </pc:docChgLst>
  <pc:docChgLst>
    <pc:chgData name="瑛莉菜 羽田" userId="64c7e7a027abc1d1" providerId="LiveId" clId="{37EEA945-69C7-4AF5-BEEC-1FC6C1579979}"/>
    <pc:docChg chg="custSel modSld">
      <pc:chgData name="瑛莉菜 羽田" userId="64c7e7a027abc1d1" providerId="LiveId" clId="{37EEA945-69C7-4AF5-BEEC-1FC6C1579979}" dt="2024-09-30T08:12:30.197" v="108" actId="1076"/>
      <pc:docMkLst>
        <pc:docMk/>
      </pc:docMkLst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</pc:docChg>
  </pc:docChgLst>
  <pc:docChgLst>
    <pc:chgData name="瑛莉菜 羽田" userId="64c7e7a027abc1d1" providerId="LiveId" clId="{BD1E15BB-22A1-4CD7-8AF5-774A50A37083}"/>
    <pc:docChg chg="custSel modSld">
      <pc:chgData name="瑛莉菜 羽田" userId="64c7e7a027abc1d1" providerId="LiveId" clId="{BD1E15BB-22A1-4CD7-8AF5-774A50A37083}" dt="2024-10-04T04:59:01.204" v="50" actId="1076"/>
      <pc:docMkLst>
        <pc:docMk/>
      </pc:docMkLst>
    </pc:docChg>
  </pc:docChgLst>
  <pc:docChgLst>
    <pc:chgData name="瑛莉菜 羽田" userId="64c7e7a027abc1d1" providerId="LiveId" clId="{DB95A3B7-8C6D-40E7-AE4D-BB1A5E6C6D6A}"/>
    <pc:docChg chg="custSel modSld">
      <pc:chgData name="瑛莉菜 羽田" userId="64c7e7a027abc1d1" providerId="LiveId" clId="{DB95A3B7-8C6D-40E7-AE4D-BB1A5E6C6D6A}" dt="2024-09-30T06:27:55.367" v="39" actId="20577"/>
      <pc:docMkLst>
        <pc:docMk/>
      </pc:docMkLst>
    </pc:docChg>
  </pc:docChgLst>
  <pc:docChgLst>
    <pc:chgData name="瑛莉菜 羽田" userId="64c7e7a027abc1d1" providerId="LiveId" clId="{3331499D-4C77-41EE-AB68-4AF7C5FDBA71}"/>
    <pc:docChg chg="custSel modSld">
      <pc:chgData name="瑛莉菜 羽田" userId="64c7e7a027abc1d1" providerId="LiveId" clId="{3331499D-4C77-41EE-AB68-4AF7C5FDBA71}" dt="2024-09-17T06:46:56.428" v="35" actId="1076"/>
      <pc:docMkLst>
        <pc:docMk/>
      </pc:docMkLst>
    </pc:docChg>
  </pc:docChgLst>
  <pc:docChgLst>
    <pc:chgData name="瑛莉菜 羽田" userId="64c7e7a027abc1d1" providerId="LiveId" clId="{B29ABEAF-2714-49DB-8567-B785820A6257}"/>
    <pc:docChg chg="custSel modSld">
      <pc:chgData name="瑛莉菜 羽田" userId="64c7e7a027abc1d1" providerId="LiveId" clId="{B29ABEAF-2714-49DB-8567-B785820A6257}" dt="2024-10-01T03:42:24.324" v="51" actId="20577"/>
      <pc:docMkLst>
        <pc:docMk/>
      </pc:docMkLst>
    </pc:docChg>
  </pc:docChgLst>
  <pc:docChgLst>
    <pc:chgData name="瑛莉菜 羽田" userId="64c7e7a027abc1d1" providerId="LiveId" clId="{0E6B5A77-CBA4-41AD-8DFB-21ECC5DD41A4}"/>
    <pc:docChg chg="custSel modSld">
      <pc:chgData name="瑛莉菜 羽田" userId="64c7e7a027abc1d1" providerId="LiveId" clId="{0E6B5A77-CBA4-41AD-8DFB-21ECC5DD41A4}" dt="2024-09-30T08:53:20.081" v="59" actId="1076"/>
      <pc:docMkLst>
        <pc:docMk/>
      </pc:docMkLst>
    </pc:docChg>
  </pc:docChgLst>
  <pc:docChgLst>
    <pc:chgData name="瑛莉菜 羽田" userId="64c7e7a027abc1d1" providerId="LiveId" clId="{C1DD3407-BBD6-4D5F-AD88-945BC4AE0A76}"/>
    <pc:docChg chg="custSel modSld">
      <pc:chgData name="瑛莉菜 羽田" userId="64c7e7a027abc1d1" providerId="LiveId" clId="{C1DD3407-BBD6-4D5F-AD88-945BC4AE0A76}" dt="2024-10-07T07:32:51.299" v="12" actId="1076"/>
      <pc:docMkLst>
        <pc:docMk/>
      </pc:docMkLst>
    </pc:docChg>
  </pc:docChgLst>
  <pc:docChgLst>
    <pc:chgData name="瑛莉菜 羽田" userId="64c7e7a027abc1d1" providerId="LiveId" clId="{6F9C6352-F53D-423C-AB7E-5874A5863F36}"/>
    <pc:docChg chg="custSel modSld">
      <pc:chgData name="瑛莉菜 羽田" userId="64c7e7a027abc1d1" providerId="LiveId" clId="{6F9C6352-F53D-423C-AB7E-5874A5863F36}" dt="2024-09-17T09:02:54.515" v="98" actId="1076"/>
      <pc:docMkLst>
        <pc:docMk/>
      </pc:docMkLst>
    </pc:docChg>
  </pc:docChgLst>
  <pc:docChgLst>
    <pc:chgData name="瑛莉菜 羽田" userId="64c7e7a027abc1d1" providerId="LiveId" clId="{70E06A4D-027F-4882-AA9F-852897CC62EF}"/>
    <pc:docChg chg="custSel modSld">
      <pc:chgData name="瑛莉菜 羽田" userId="64c7e7a027abc1d1" providerId="LiveId" clId="{70E06A4D-027F-4882-AA9F-852897CC62EF}" dt="2024-09-17T04:27:26.838" v="58" actId="1076"/>
      <pc:docMkLst>
        <pc:docMk/>
      </pc:docMkLst>
    </pc:docChg>
  </pc:docChgLst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</pc:docChg>
  </pc:docChgLst>
  <pc:docChgLst>
    <pc:chgData name="瑛莉菜 羽田" userId="64c7e7a027abc1d1" providerId="LiveId" clId="{9CBFBCC1-1A21-4389-83D7-52EC8589DA07}"/>
    <pc:docChg chg="custSel modSld">
      <pc:chgData name="瑛莉菜 羽田" userId="64c7e7a027abc1d1" providerId="LiveId" clId="{9CBFBCC1-1A21-4389-83D7-52EC8589DA07}" dt="2024-10-04T08:35:11.391" v="18" actId="1076"/>
      <pc:docMkLst>
        <pc:docMk/>
      </pc:docMkLst>
    </pc:docChg>
  </pc:docChgLst>
  <pc:docChgLst>
    <pc:chgData name="瑛莉菜 羽田" userId="64c7e7a027abc1d1" providerId="LiveId" clId="{DD190B30-573E-48BE-B5C4-A770568AECCC}"/>
    <pc:docChg chg="custSel modSld">
      <pc:chgData name="瑛莉菜 羽田" userId="64c7e7a027abc1d1" providerId="LiveId" clId="{DD190B30-573E-48BE-B5C4-A770568AECCC}" dt="2024-09-17T06:18:18.532" v="70" actId="1076"/>
      <pc:docMkLst>
        <pc:docMk/>
      </pc:docMkLst>
    </pc:docChg>
  </pc:docChgLst>
  <pc:docChgLst>
    <pc:chgData name="瑛莉菜 羽田" userId="64c7e7a027abc1d1" providerId="LiveId" clId="{F7E8D066-3161-49C1-97F7-BB27256EF6B1}"/>
    <pc:docChg chg="custSel modSld">
      <pc:chgData name="瑛莉菜 羽田" userId="64c7e7a027abc1d1" providerId="LiveId" clId="{F7E8D066-3161-49C1-97F7-BB27256EF6B1}" dt="2024-09-17T05:59:19.913" v="52" actId="1076"/>
      <pc:docMkLst>
        <pc:docMk/>
      </pc:docMkLst>
    </pc:docChg>
  </pc:docChgLst>
  <pc:docChgLst>
    <pc:chgData name="瑛莉菜 羽田" userId="64c7e7a027abc1d1" providerId="LiveId" clId="{53CC4152-B6BF-4889-8D22-E42D252B7DAA}"/>
    <pc:docChg chg="custSel modSld">
      <pc:chgData name="瑛莉菜 羽田" userId="64c7e7a027abc1d1" providerId="LiveId" clId="{53CC4152-B6BF-4889-8D22-E42D252B7DAA}" dt="2024-09-30T03:25:18.613" v="79" actId="1076"/>
      <pc:docMkLst>
        <pc:docMk/>
      </pc:docMkLst>
    </pc:docChg>
  </pc:docChgLst>
  <pc:docChgLst>
    <pc:chgData name="瑛莉菜 羽田" userId="64c7e7a027abc1d1" providerId="LiveId" clId="{C6B5543B-3402-4A65-A577-192C5D15D2C4}"/>
    <pc:docChg chg="custSel modSld">
      <pc:chgData name="瑛莉菜 羽田" userId="64c7e7a027abc1d1" providerId="LiveId" clId="{C6B5543B-3402-4A65-A577-192C5D15D2C4}" dt="2024-10-04T07:00:33.483" v="39" actId="1076"/>
      <pc:docMkLst>
        <pc:docMk/>
      </pc:docMkLst>
    </pc:docChg>
  </pc:docChgLst>
  <pc:docChgLst>
    <pc:chgData name="瑛莉菜 羽田" userId="64c7e7a027abc1d1" providerId="LiveId" clId="{D72A3F0C-49EA-4079-90C8-A1AFA66E13E7}"/>
    <pc:docChg chg="custSel modSld">
      <pc:chgData name="瑛莉菜 羽田" userId="64c7e7a027abc1d1" providerId="LiveId" clId="{D72A3F0C-49EA-4079-90C8-A1AFA66E13E7}" dt="2024-09-30T08:55:48.431" v="65" actId="1076"/>
      <pc:docMkLst>
        <pc:docMk/>
      </pc:docMkLst>
    </pc:docChg>
  </pc:docChgLst>
  <pc:docChgLst>
    <pc:chgData name="瑛莉菜 羽田" userId="64c7e7a027abc1d1" providerId="LiveId" clId="{7A6A4FB5-6304-40EF-B8C1-56167A0C1FDC}"/>
    <pc:docChg chg="custSel modSld">
      <pc:chgData name="瑛莉菜 羽田" userId="64c7e7a027abc1d1" providerId="LiveId" clId="{7A6A4FB5-6304-40EF-B8C1-56167A0C1FDC}" dt="2024-10-01T06:04:07.275" v="90"/>
      <pc:docMkLst>
        <pc:docMk/>
      </pc:docMkLst>
    </pc:docChg>
  </pc:docChgLst>
  <pc:docChgLst>
    <pc:chgData name="瑛莉菜 羽田" userId="64c7e7a027abc1d1" providerId="LiveId" clId="{43CE7602-EBA7-4EE9-9A27-3C00A1970A31}"/>
    <pc:docChg chg="undo redo custSel modSld">
      <pc:chgData name="瑛莉菜 羽田" userId="64c7e7a027abc1d1" providerId="LiveId" clId="{43CE7602-EBA7-4EE9-9A27-3C00A1970A31}" dt="2024-10-04T08:54:04.894" v="119" actId="166"/>
      <pc:docMkLst>
        <pc:docMk/>
      </pc:docMkLst>
    </pc:docChg>
  </pc:docChgLst>
  <pc:docChgLst>
    <pc:chgData name="瑛莉菜 羽田" userId="64c7e7a027abc1d1" providerId="LiveId" clId="{AD08A661-1B4F-4A88-9273-62FEB24DF62D}"/>
    <pc:docChg chg="custSel modSld">
      <pc:chgData name="瑛莉菜 羽田" userId="64c7e7a027abc1d1" providerId="LiveId" clId="{AD08A661-1B4F-4A88-9273-62FEB24DF62D}" dt="2024-09-17T07:19:32.727" v="47" actId="1076"/>
      <pc:docMkLst>
        <pc:docMk/>
      </pc:docMkLst>
    </pc:docChg>
  </pc:docChgLst>
  <pc:docChgLst>
    <pc:chgData name="瑛莉菜 羽田" userId="64c7e7a027abc1d1" providerId="LiveId" clId="{48574CD3-557F-44D6-9A9B-0FC6A754AECE}"/>
    <pc:docChg chg="custSel modSld">
      <pc:chgData name="瑛莉菜 羽田" userId="64c7e7a027abc1d1" providerId="LiveId" clId="{48574CD3-557F-44D6-9A9B-0FC6A754AECE}" dt="2024-10-04T07:22:24.754" v="27" actId="1076"/>
      <pc:docMkLst>
        <pc:docMk/>
      </pc:docMkLst>
    </pc:docChg>
  </pc:docChgLst>
  <pc:docChgLst>
    <pc:chgData name="瑛莉菜 羽田" userId="64c7e7a027abc1d1" providerId="LiveId" clId="{347088CE-420D-4079-AD84-5C8BEBE580EC}"/>
    <pc:docChg chg="custSel modSld">
      <pc:chgData name="瑛莉菜 羽田" userId="64c7e7a027abc1d1" providerId="LiveId" clId="{347088CE-420D-4079-AD84-5C8BEBE580EC}" dt="2024-09-17T08:30:28.701" v="71" actId="1076"/>
      <pc:docMkLst>
        <pc:docMk/>
      </pc:docMkLst>
    </pc:docChg>
  </pc:docChgLst>
  <pc:docChgLst>
    <pc:chgData name="瑛莉菜 羽田" userId="64c7e7a027abc1d1" providerId="LiveId" clId="{0D15757A-49C3-47F3-B1E7-1F56333D4859}"/>
    <pc:docChg chg="custSel modSld">
      <pc:chgData name="瑛莉菜 羽田" userId="64c7e7a027abc1d1" providerId="LiveId" clId="{0D15757A-49C3-47F3-B1E7-1F56333D4859}" dt="2024-09-30T03:10:44.035" v="133" actId="1076"/>
      <pc:docMkLst>
        <pc:docMk/>
      </pc:docMkLst>
    </pc:docChg>
  </pc:docChgLst>
  <pc:docChgLst>
    <pc:chgData name="瑛莉菜 羽田" userId="64c7e7a027abc1d1" providerId="LiveId" clId="{CB8E2C4F-2B9B-4A30-9EAB-F938084184EA}"/>
    <pc:docChg chg="custSel modSld">
      <pc:chgData name="瑛莉菜 羽田" userId="64c7e7a027abc1d1" providerId="LiveId" clId="{CB8E2C4F-2B9B-4A30-9EAB-F938084184EA}" dt="2024-09-27T05:29:41.715" v="42" actId="1076"/>
      <pc:docMkLst>
        <pc:docMk/>
      </pc:docMkLst>
    </pc:docChg>
  </pc:docChgLst>
  <pc:docChgLst>
    <pc:chgData name="瑛莉菜 羽田" userId="64c7e7a027abc1d1" providerId="LiveId" clId="{F82DF792-A792-4A74-A46B-8642E46E2DB6}"/>
    <pc:docChg chg="custSel modSld">
      <pc:chgData name="瑛莉菜 羽田" userId="64c7e7a027abc1d1" providerId="LiveId" clId="{F82DF792-A792-4A74-A46B-8642E46E2DB6}" dt="2024-10-04T04:56:49.143" v="38" actId="1076"/>
      <pc:docMkLst>
        <pc:docMk/>
      </pc:docMkLst>
    </pc:docChg>
  </pc:docChgLst>
  <pc:docChgLst>
    <pc:chgData name="瑛莉菜 羽田" userId="64c7e7a027abc1d1" providerId="LiveId" clId="{DC315647-4D25-47C2-B057-365B1851FC10}"/>
    <pc:docChg chg="custSel modSld">
      <pc:chgData name="瑛莉菜 羽田" userId="64c7e7a027abc1d1" providerId="LiveId" clId="{DC315647-4D25-47C2-B057-365B1851FC10}" dt="2024-10-07T07:04:12.251" v="19" actId="14100"/>
      <pc:docMkLst>
        <pc:docMk/>
      </pc:docMkLst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</pc:docChg>
  </pc:docChgLst>
  <pc:docChgLst>
    <pc:chgData name="瑛莉菜 羽田" userId="64c7e7a027abc1d1" providerId="LiveId" clId="{B6C06307-2559-4609-B20A-7DA8EF7FF785}"/>
    <pc:docChg chg="custSel modSld">
      <pc:chgData name="瑛莉菜 羽田" userId="64c7e7a027abc1d1" providerId="LiveId" clId="{B6C06307-2559-4609-B20A-7DA8EF7FF785}" dt="2024-10-03T05:27:33.351" v="73" actId="1076"/>
      <pc:docMkLst>
        <pc:docMk/>
      </pc:docMkLst>
    </pc:docChg>
  </pc:docChgLst>
  <pc:docChgLst>
    <pc:chgData name="瑛莉菜 羽田" userId="64c7e7a027abc1d1" providerId="LiveId" clId="{9DC6EFF3-E41B-4E1F-BE1E-3821ACA6A7D6}"/>
    <pc:docChg chg="custSel modSld">
      <pc:chgData name="瑛莉菜 羽田" userId="64c7e7a027abc1d1" providerId="LiveId" clId="{9DC6EFF3-E41B-4E1F-BE1E-3821ACA6A7D6}" dt="2024-09-27T05:25:17.435" v="65" actId="14100"/>
      <pc:docMkLst>
        <pc:docMk/>
      </pc:docMkLst>
    </pc:docChg>
  </pc:docChgLst>
  <pc:docChgLst>
    <pc:chgData name="瑛莉菜 羽田" userId="64c7e7a027abc1d1" providerId="LiveId" clId="{8A3575BA-1E78-4D9F-9F04-2EE243802E30}"/>
    <pc:docChg chg="custSel modSld">
      <pc:chgData name="瑛莉菜 羽田" userId="64c7e7a027abc1d1" providerId="LiveId" clId="{8A3575BA-1E78-4D9F-9F04-2EE243802E30}" dt="2024-10-04T06:50:28.745" v="39" actId="1076"/>
      <pc:docMkLst>
        <pc:docMk/>
      </pc:docMkLst>
    </pc:docChg>
  </pc:docChgLst>
  <pc:docChgLst>
    <pc:chgData name="瑛莉菜 羽田" userId="64c7e7a027abc1d1" providerId="LiveId" clId="{4FA952B3-65BA-4635-BE0B-ACB6D767C22E}"/>
    <pc:docChg chg="custSel modSld">
      <pc:chgData name="瑛莉菜 羽田" userId="64c7e7a027abc1d1" providerId="LiveId" clId="{4FA952B3-65BA-4635-BE0B-ACB6D767C22E}" dt="2024-10-04T06:54:39.146" v="51" actId="1076"/>
      <pc:docMkLst>
        <pc:docMk/>
      </pc:docMkLst>
    </pc:docChg>
  </pc:docChgLst>
  <pc:docChgLst>
    <pc:chgData name="瑛莉菜 羽田" userId="64c7e7a027abc1d1" providerId="LiveId" clId="{3864E91E-404C-473D-882F-09DBAA142AC3}"/>
    <pc:docChg chg="custSel modSld">
      <pc:chgData name="瑛莉菜 羽田" userId="64c7e7a027abc1d1" providerId="LiveId" clId="{3864E91E-404C-473D-882F-09DBAA142AC3}" dt="2024-09-17T08:55:08.069" v="64" actId="1076"/>
      <pc:docMkLst>
        <pc:docMk/>
      </pc:docMkLst>
    </pc:docChg>
  </pc:docChgLst>
  <pc:docChgLst>
    <pc:chgData name="瑛莉菜 羽田" userId="64c7e7a027abc1d1" providerId="LiveId" clId="{69BE729A-C1BB-4B40-8177-D5FCBC4E9185}"/>
    <pc:docChg chg="custSel modSld">
      <pc:chgData name="瑛莉菜 羽田" userId="64c7e7a027abc1d1" providerId="LiveId" clId="{69BE729A-C1BB-4B40-8177-D5FCBC4E9185}" dt="2024-10-04T07:35:00.974" v="15" actId="1076"/>
      <pc:docMkLst>
        <pc:docMk/>
      </pc:docMkLst>
    </pc:docChg>
  </pc:docChgLst>
  <pc:docChgLst>
    <pc:chgData name="瑛莉菜 羽田" userId="64c7e7a027abc1d1" providerId="LiveId" clId="{BE6AC3F6-7C8B-4863-8CF9-6F17B369953E}"/>
    <pc:docChg chg="custSel modSld">
      <pc:chgData name="瑛莉菜 羽田" userId="64c7e7a027abc1d1" providerId="LiveId" clId="{BE6AC3F6-7C8B-4863-8CF9-6F17B369953E}" dt="2024-10-04T09:13:18.264" v="189" actId="1076"/>
      <pc:docMkLst>
        <pc:docMk/>
      </pc:docMkLst>
    </pc:docChg>
  </pc:docChgLst>
  <pc:docChgLst>
    <pc:chgData name="瑛莉菜 羽田" userId="64c7e7a027abc1d1" providerId="LiveId" clId="{B825F3D7-E19D-4A13-A586-8816AC3211F7}"/>
    <pc:docChg chg="undo custSel modSld">
      <pc:chgData name="瑛莉菜 羽田" userId="64c7e7a027abc1d1" providerId="LiveId" clId="{B825F3D7-E19D-4A13-A586-8816AC3211F7}" dt="2024-09-17T07:39:25.158" v="80" actId="1076"/>
      <pc:docMkLst>
        <pc:docMk/>
      </pc:docMkLst>
    </pc:docChg>
  </pc:docChgLst>
  <pc:docChgLst>
    <pc:chgData name="瑛莉菜 羽田" userId="64c7e7a027abc1d1" providerId="LiveId" clId="{BB6F5E2E-6DA3-4901-84D2-C5006C5B3082}"/>
    <pc:docChg chg="custSel modSld">
      <pc:chgData name="瑛莉菜 羽田" userId="64c7e7a027abc1d1" providerId="LiveId" clId="{BB6F5E2E-6DA3-4901-84D2-C5006C5B3082}" dt="2024-09-30T08:19:17.392" v="103"/>
      <pc:docMkLst>
        <pc:docMk/>
      </pc:docMkLst>
    </pc:docChg>
  </pc:docChgLst>
  <pc:docChgLst>
    <pc:chgData name="瑛莉菜 羽田" userId="64c7e7a027abc1d1" providerId="LiveId" clId="{45776619-4DCB-4BF4-B979-471B14BA607D}"/>
    <pc:docChg chg="custSel modSld">
      <pc:chgData name="瑛莉菜 羽田" userId="64c7e7a027abc1d1" providerId="LiveId" clId="{45776619-4DCB-4BF4-B979-471B14BA607D}" dt="2024-10-01T06:37:09.458" v="49"/>
      <pc:docMkLst>
        <pc:docMk/>
      </pc:docMkLst>
    </pc:docChg>
  </pc:docChgLst>
  <pc:docChgLst>
    <pc:chgData name="瑛莉菜 羽田" userId="64c7e7a027abc1d1" providerId="LiveId" clId="{E23D076B-A2ED-477B-B957-D2C0E388681A}"/>
    <pc:docChg chg="custSel modSld">
      <pc:chgData name="瑛莉菜 羽田" userId="64c7e7a027abc1d1" providerId="LiveId" clId="{E23D076B-A2ED-477B-B957-D2C0E388681A}" dt="2024-09-30T03:55:59.599" v="104" actId="1076"/>
      <pc:docMkLst>
        <pc:docMk/>
      </pc:docMkLst>
    </pc:docChg>
  </pc:docChgLst>
  <pc:docChgLst>
    <pc:chgData name="瑛莉菜 羽田" userId="64c7e7a027abc1d1" providerId="LiveId" clId="{5B94F000-D2A0-484C-B2BA-A592C8F9F6F7}"/>
    <pc:docChg chg="custSel modSld">
      <pc:chgData name="瑛莉菜 羽田" userId="64c7e7a027abc1d1" providerId="LiveId" clId="{5B94F000-D2A0-484C-B2BA-A592C8F9F6F7}" dt="2024-10-07T07:43:32.681" v="37" actId="1076"/>
      <pc:docMkLst>
        <pc:docMk/>
      </pc:docMkLst>
    </pc:docChg>
  </pc:docChgLst>
  <pc:docChgLst>
    <pc:chgData name="瑛莉菜 羽田" userId="64c7e7a027abc1d1" providerId="LiveId" clId="{7B7E7651-BF70-42AC-829B-B716D7D34793}"/>
    <pc:docChg chg="custSel modSld">
      <pc:chgData name="瑛莉菜 羽田" userId="64c7e7a027abc1d1" providerId="LiveId" clId="{7B7E7651-BF70-42AC-829B-B716D7D34793}" dt="2024-10-01T02:48:13.031" v="27" actId="1076"/>
      <pc:docMkLst>
        <pc:docMk/>
      </pc:docMkLst>
    </pc:docChg>
  </pc:docChgLst>
  <pc:docChgLst>
    <pc:chgData name="瑛莉菜 羽田" userId="64c7e7a027abc1d1" providerId="LiveId" clId="{18F11439-4C0D-49D2-92C3-D0C404CB976D}"/>
    <pc:docChg chg="undo custSel modSld">
      <pc:chgData name="瑛莉菜 羽田" userId="64c7e7a027abc1d1" providerId="LiveId" clId="{18F11439-4C0D-49D2-92C3-D0C404CB976D}" dt="2024-10-04T06:44:51.439" v="43" actId="1076"/>
      <pc:docMkLst>
        <pc:docMk/>
      </pc:docMkLst>
    </pc:docChg>
  </pc:docChgLst>
  <pc:docChgLst>
    <pc:chgData name="瑛莉菜 羽田" userId="64c7e7a027abc1d1" providerId="LiveId" clId="{66D2F126-1BB7-4BE6-8E86-AF6CCE13E81A}"/>
    <pc:docChg chg="custSel modSld">
      <pc:chgData name="瑛莉菜 羽田" userId="64c7e7a027abc1d1" providerId="LiveId" clId="{66D2F126-1BB7-4BE6-8E86-AF6CCE13E81A}" dt="2024-10-07T07:10:48.848" v="15" actId="14100"/>
      <pc:docMkLst>
        <pc:docMk/>
      </pc:docMkLst>
    </pc:docChg>
  </pc:docChgLst>
  <pc:docChgLst>
    <pc:chgData name="瑛莉菜 羽田" userId="64c7e7a027abc1d1" providerId="LiveId" clId="{CECAD84A-9E18-456F-B0FC-65ACF09E0DCB}"/>
    <pc:docChg chg="custSel modSld">
      <pc:chgData name="瑛莉菜 羽田" userId="64c7e7a027abc1d1" providerId="LiveId" clId="{CECAD84A-9E18-456F-B0FC-65ACF09E0DCB}" dt="2024-10-04T08:14:18.029" v="44" actId="1076"/>
      <pc:docMkLst>
        <pc:docMk/>
      </pc:docMkLst>
    </pc:docChg>
  </pc:docChgLst>
  <pc:docChgLst>
    <pc:chgData name="瑛莉菜 羽田" userId="64c7e7a027abc1d1" providerId="LiveId" clId="{30655176-C6D8-43A4-9983-92005541BEF3}"/>
    <pc:docChg chg="custSel modSld">
      <pc:chgData name="瑛莉菜 羽田" userId="64c7e7a027abc1d1" providerId="LiveId" clId="{30655176-C6D8-43A4-9983-92005541BEF3}" dt="2024-10-04T08:16:58.768" v="24"/>
      <pc:docMkLst>
        <pc:docMk/>
      </pc:docMkLst>
    </pc:docChg>
  </pc:docChgLst>
  <pc:docChgLst>
    <pc:chgData name="瑛莉菜 羽田" userId="64c7e7a027abc1d1" providerId="LiveId" clId="{A483A22E-458B-494D-9113-288B7CEA823B}"/>
    <pc:docChg chg="custSel modSld">
      <pc:chgData name="瑛莉菜 羽田" userId="64c7e7a027abc1d1" providerId="LiveId" clId="{A483A22E-458B-494D-9113-288B7CEA823B}" dt="2024-10-07T09:05:19.932" v="44" actId="1076"/>
      <pc:docMkLst>
        <pc:docMk/>
      </pc:docMkLst>
    </pc:docChg>
  </pc:docChgLst>
  <pc:docChgLst>
    <pc:chgData name="瑛莉菜 羽田" userId="64c7e7a027abc1d1" providerId="LiveId" clId="{247AC719-1C15-45C1-8600-C5A413C119AF}"/>
    <pc:docChg chg="custSel modSld">
      <pc:chgData name="瑛莉菜 羽田" userId="64c7e7a027abc1d1" providerId="LiveId" clId="{247AC719-1C15-45C1-8600-C5A413C119AF}" dt="2024-10-04T08:20:41.564" v="21" actId="1076"/>
      <pc:docMkLst>
        <pc:docMk/>
      </pc:docMkLst>
    </pc:docChg>
  </pc:docChgLst>
  <pc:docChgLst>
    <pc:chgData name="瑛莉菜 羽田" userId="64c7e7a027abc1d1" providerId="LiveId" clId="{824889C9-CE39-4412-965D-E47E8D391F90}"/>
    <pc:docChg chg="custSel modSld">
      <pc:chgData name="瑛莉菜 羽田" userId="64c7e7a027abc1d1" providerId="LiveId" clId="{824889C9-CE39-4412-965D-E47E8D391F90}" dt="2024-09-30T08:47:57.723" v="90" actId="1076"/>
      <pc:docMkLst>
        <pc:docMk/>
      </pc:docMkLst>
    </pc:docChg>
  </pc:docChgLst>
  <pc:docChgLst>
    <pc:chgData name="瑛莉菜 羽田" userId="64c7e7a027abc1d1" providerId="LiveId" clId="{1067D38F-754B-417D-973D-0E4C5B5952C4}"/>
    <pc:docChg chg="custSel modSld">
      <pc:chgData name="瑛莉菜 羽田" userId="64c7e7a027abc1d1" providerId="LiveId" clId="{1067D38F-754B-417D-973D-0E4C5B5952C4}" dt="2024-09-30T06:45:57.593" v="72" actId="1076"/>
      <pc:docMkLst>
        <pc:docMk/>
      </pc:docMkLst>
    </pc:docChg>
  </pc:docChgLst>
  <pc:docChgLst>
    <pc:chgData name="瑛莉菜 羽田" userId="64c7e7a027abc1d1" providerId="LiveId" clId="{F6DC6057-0EAD-4283-996A-0A09B804E0A7}"/>
    <pc:docChg chg="custSel modSld">
      <pc:chgData name="瑛莉菜 羽田" userId="64c7e7a027abc1d1" providerId="LiveId" clId="{F6DC6057-0EAD-4283-996A-0A09B804E0A7}" dt="2024-10-01T02:55:12.927" v="44"/>
      <pc:docMkLst>
        <pc:docMk/>
      </pc:docMkLst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</pc:docChg>
  </pc:docChgLst>
  <pc:docChgLst>
    <pc:chgData name="瑛莉菜 羽田" userId="64c7e7a027abc1d1" providerId="LiveId" clId="{60D17FDC-E973-4A76-A60C-8234A0D7DE9B}"/>
    <pc:docChg chg="custSel modSld">
      <pc:chgData name="瑛莉菜 羽田" userId="64c7e7a027abc1d1" providerId="LiveId" clId="{60D17FDC-E973-4A76-A60C-8234A0D7DE9B}" dt="2024-09-17T06:08:45.156" v="54" actId="1076"/>
      <pc:docMkLst>
        <pc:docMk/>
      </pc:docMkLst>
    </pc:docChg>
  </pc:docChgLst>
  <pc:docChgLst>
    <pc:chgData name="瑛莉菜 羽田" userId="64c7e7a027abc1d1" providerId="LiveId" clId="{E3A6DFAE-EAE0-436A-8204-7651799EF5A1}"/>
    <pc:docChg chg="custSel modSld">
      <pc:chgData name="瑛莉菜 羽田" userId="64c7e7a027abc1d1" providerId="LiveId" clId="{E3A6DFAE-EAE0-436A-8204-7651799EF5A1}" dt="2024-10-04T08:07:50.572" v="25" actId="1076"/>
      <pc:docMkLst>
        <pc:docMk/>
      </pc:docMkLst>
    </pc:docChg>
  </pc:docChgLst>
  <pc:docChgLst>
    <pc:chgData name="瑛莉菜 羽田" userId="64c7e7a027abc1d1" providerId="LiveId" clId="{DC3FAFCE-B613-4A57-A5C5-9DF72FE4E0CB}"/>
    <pc:docChg chg="custSel modSld">
      <pc:chgData name="瑛莉菜 羽田" userId="64c7e7a027abc1d1" providerId="LiveId" clId="{DC3FAFCE-B613-4A57-A5C5-9DF72FE4E0CB}" dt="2024-09-30T01:07:31.088" v="61" actId="1076"/>
      <pc:docMkLst>
        <pc:docMk/>
      </pc:docMkLst>
    </pc:docChg>
  </pc:docChgLst>
  <pc:docChgLst>
    <pc:chgData name="瑛莉菜 羽田" userId="64c7e7a027abc1d1" providerId="LiveId" clId="{33A91C12-A3DD-4BEE-83D8-F8E58C4EEB50}"/>
    <pc:docChg chg="custSel modSld">
      <pc:chgData name="瑛莉菜 羽田" userId="64c7e7a027abc1d1" providerId="LiveId" clId="{33A91C12-A3DD-4BEE-83D8-F8E58C4EEB50}" dt="2024-09-17T05:32:59.013" v="46" actId="1076"/>
      <pc:docMkLst>
        <pc:docMk/>
      </pc:docMkLst>
    </pc:docChg>
  </pc:docChgLst>
  <pc:docChgLst>
    <pc:chgData name="瑛莉菜 羽田" userId="64c7e7a027abc1d1" providerId="LiveId" clId="{01B12BA1-0C4C-4605-890B-178BD07D3200}"/>
    <pc:docChg chg="custSel modSld">
      <pc:chgData name="瑛莉菜 羽田" userId="64c7e7a027abc1d1" providerId="LiveId" clId="{01B12BA1-0C4C-4605-890B-178BD07D3200}" dt="2024-10-04T04:50:30.197" v="74" actId="1076"/>
      <pc:docMkLst>
        <pc:docMk/>
      </pc:docMkLst>
    </pc:docChg>
  </pc:docChgLst>
  <pc:docChgLst>
    <pc:chgData name="瑛莉菜 羽田" userId="64c7e7a027abc1d1" providerId="LiveId" clId="{7DAE2732-E4DA-40DF-9F80-6359B5F28923}"/>
    <pc:docChg chg="custSel modSld">
      <pc:chgData name="瑛莉菜 羽田" userId="64c7e7a027abc1d1" providerId="LiveId" clId="{7DAE2732-E4DA-40DF-9F80-6359B5F28923}" dt="2024-09-30T04:23:12.217" v="44" actId="1076"/>
      <pc:docMkLst>
        <pc:docMk/>
      </pc:docMkLst>
    </pc:docChg>
  </pc:docChgLst>
  <pc:docChgLst>
    <pc:chgData name="瑛莉菜 羽田" userId="64c7e7a027abc1d1" providerId="LiveId" clId="{5F2C22A8-1445-46EF-9893-ACBBF16488B0}"/>
    <pc:docChg chg="custSel modSld">
      <pc:chgData name="瑛莉菜 羽田" userId="64c7e7a027abc1d1" providerId="LiveId" clId="{5F2C22A8-1445-46EF-9893-ACBBF16488B0}" dt="2024-09-30T03:58:11.813" v="42" actId="20577"/>
      <pc:docMkLst>
        <pc:docMk/>
      </pc:docMkLst>
    </pc:docChg>
  </pc:docChgLst>
  <pc:docChgLst>
    <pc:chgData name="瑛莉菜 羽田" userId="64c7e7a027abc1d1" providerId="LiveId" clId="{73FE63BF-1C0C-4270-809D-5F7717C8716C}"/>
    <pc:docChg chg="custSel modSld">
      <pc:chgData name="瑛莉菜 羽田" userId="64c7e7a027abc1d1" providerId="LiveId" clId="{73FE63BF-1C0C-4270-809D-5F7717C8716C}" dt="2024-10-07T07:12:54.980" v="22" actId="1076"/>
      <pc:docMkLst>
        <pc:docMk/>
      </pc:docMkLst>
    </pc:docChg>
  </pc:docChgLst>
  <pc:docChgLst>
    <pc:chgData name="瑛莉菜 羽田" userId="64c7e7a027abc1d1" providerId="LiveId" clId="{2A3EFAE1-760F-46C7-B847-4FCAEDE2206A}"/>
    <pc:docChg chg="custSel modSld">
      <pc:chgData name="瑛莉菜 羽田" userId="64c7e7a027abc1d1" providerId="LiveId" clId="{2A3EFAE1-760F-46C7-B847-4FCAEDE2206A}" dt="2024-10-04T05:52:55.661" v="47" actId="20577"/>
      <pc:docMkLst>
        <pc:docMk/>
      </pc:docMkLst>
    </pc:docChg>
  </pc:docChgLst>
  <pc:docChgLst>
    <pc:chgData name="瑛莉菜 羽田" userId="64c7e7a027abc1d1" providerId="LiveId" clId="{DDE88A06-69EC-4B8F-A302-2393E8F55103}"/>
    <pc:docChg chg="custSel modSld">
      <pc:chgData name="瑛莉菜 羽田" userId="64c7e7a027abc1d1" providerId="LiveId" clId="{DDE88A06-69EC-4B8F-A302-2393E8F55103}" dt="2024-09-30T08:38:28.120" v="44"/>
      <pc:docMkLst>
        <pc:docMk/>
      </pc:docMkLst>
    </pc:docChg>
  </pc:docChgLst>
  <pc:docChgLst>
    <pc:chgData name="瑛莉菜 羽田" userId="64c7e7a027abc1d1" providerId="LiveId" clId="{AE048A0D-56B9-4D95-B1AA-96FBC785CCB2}"/>
    <pc:docChg chg="custSel modSld">
      <pc:chgData name="瑛莉菜 羽田" userId="64c7e7a027abc1d1" providerId="LiveId" clId="{AE048A0D-56B9-4D95-B1AA-96FBC785CCB2}" dt="2024-09-27T05:37:17.334" v="74" actId="1076"/>
      <pc:docMkLst>
        <pc:docMk/>
      </pc:docMkLst>
    </pc:docChg>
  </pc:docChgLst>
  <pc:docChgLst>
    <pc:chgData name="瑛莉菜 羽田" userId="64c7e7a027abc1d1" providerId="LiveId" clId="{91D05EAA-7144-4DC3-91E3-17C95BCB8503}"/>
    <pc:docChg chg="custSel modSld">
      <pc:chgData name="瑛莉菜 羽田" userId="64c7e7a027abc1d1" providerId="LiveId" clId="{91D05EAA-7144-4DC3-91E3-17C95BCB8503}" dt="2024-09-30T04:39:39.247" v="115" actId="1076"/>
      <pc:docMkLst>
        <pc:docMk/>
      </pc:docMkLst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</pc:docChg>
  </pc:docChgLst>
  <pc:docChgLst>
    <pc:chgData name="瑛莉菜 羽田" userId="64c7e7a027abc1d1" providerId="LiveId" clId="{3D5E7267-A200-4359-9909-85B169486327}"/>
    <pc:docChg chg="custSel modSld">
      <pc:chgData name="瑛莉菜 羽田" userId="64c7e7a027abc1d1" providerId="LiveId" clId="{3D5E7267-A200-4359-9909-85B169486327}" dt="2024-09-17T05:37:52.635" v="54" actId="1076"/>
      <pc:docMkLst>
        <pc:docMk/>
      </pc:docMkLst>
    </pc:docChg>
  </pc:docChgLst>
  <pc:docChgLst>
    <pc:chgData name="瑛莉菜 羽田" userId="64c7e7a027abc1d1" providerId="LiveId" clId="{03513845-3761-4EB1-8FE9-1401B4DB4BEF}"/>
    <pc:docChg chg="custSel modSld">
      <pc:chgData name="瑛莉菜 羽田" userId="64c7e7a027abc1d1" providerId="LiveId" clId="{03513845-3761-4EB1-8FE9-1401B4DB4BEF}" dt="2024-09-30T06:47:52.844" v="46" actId="1076"/>
      <pc:docMkLst>
        <pc:docMk/>
      </pc:docMkLst>
    </pc:docChg>
  </pc:docChgLst>
  <pc:docChgLst>
    <pc:chgData name="瑛莉菜 羽田" userId="64c7e7a027abc1d1" providerId="LiveId" clId="{361E4713-CE5F-40B7-9C17-3904999B097A}"/>
    <pc:docChg chg="custSel modSld">
      <pc:chgData name="瑛莉菜 羽田" userId="64c7e7a027abc1d1" providerId="LiveId" clId="{361E4713-CE5F-40B7-9C17-3904999B097A}" dt="2024-09-17T04:14:14.051" v="64" actId="1076"/>
      <pc:docMkLst>
        <pc:docMk/>
      </pc:docMkLst>
    </pc:docChg>
  </pc:docChgLst>
  <pc:docChgLst>
    <pc:chgData name="瑛莉菜 羽田" userId="64c7e7a027abc1d1" providerId="LiveId" clId="{99706097-8525-41BE-BC38-C29C343959BA}"/>
    <pc:docChg chg="custSel modSld">
      <pc:chgData name="瑛莉菜 羽田" userId="64c7e7a027abc1d1" providerId="LiveId" clId="{99706097-8525-41BE-BC38-C29C343959BA}" dt="2024-10-04T07:08:06.141" v="65" actId="1076"/>
      <pc:docMkLst>
        <pc:docMk/>
      </pc:docMkLst>
    </pc:docChg>
  </pc:docChgLst>
  <pc:docChgLst>
    <pc:chgData name="瑛莉菜 羽田" userId="64c7e7a027abc1d1" providerId="LiveId" clId="{89E4A84E-0ABB-43F0-B51C-443C64C631E9}"/>
    <pc:docChg chg="undo custSel modSld">
      <pc:chgData name="瑛莉菜 羽田" userId="64c7e7a027abc1d1" providerId="LiveId" clId="{89E4A84E-0ABB-43F0-B51C-443C64C631E9}" dt="2024-10-01T07:58:13.567" v="56" actId="1076"/>
      <pc:docMkLst>
        <pc:docMk/>
      </pc:docMkLst>
    </pc:docChg>
  </pc:docChgLst>
  <pc:docChgLst>
    <pc:chgData name="瑛莉菜 羽田" userId="64c7e7a027abc1d1" providerId="LiveId" clId="{9200D0A1-DA0D-47A6-96B3-CA1D7AF4140D}"/>
    <pc:docChg chg="custSel modSld">
      <pc:chgData name="瑛莉菜 羽田" userId="64c7e7a027abc1d1" providerId="LiveId" clId="{9200D0A1-DA0D-47A6-96B3-CA1D7AF4140D}" dt="2024-09-30T04:15:23.764" v="40" actId="1076"/>
      <pc:docMkLst>
        <pc:docMk/>
      </pc:docMkLst>
    </pc:docChg>
  </pc:docChgLst>
  <pc:docChgLst>
    <pc:chgData name="瑛莉菜 羽田" userId="64c7e7a027abc1d1" providerId="LiveId" clId="{ACD67433-912E-4726-B101-582528DEA215}"/>
    <pc:docChg chg="custSel modSld">
      <pc:chgData name="瑛莉菜 羽田" userId="64c7e7a027abc1d1" providerId="LiveId" clId="{ACD67433-912E-4726-B101-582528DEA215}" dt="2024-09-17T05:52:21.236" v="38" actId="1076"/>
      <pc:docMkLst>
        <pc:docMk/>
      </pc:docMkLst>
    </pc:docChg>
  </pc:docChgLst>
  <pc:docChgLst>
    <pc:chgData name="瑛莉菜 羽田" userId="64c7e7a027abc1d1" providerId="LiveId" clId="{F10590C1-6013-4158-ADEA-EE82828FF409}"/>
    <pc:docChg chg="custSel modSld">
      <pc:chgData name="瑛莉菜 羽田" userId="64c7e7a027abc1d1" providerId="LiveId" clId="{F10590C1-6013-4158-ADEA-EE82828FF409}" dt="2024-09-30T07:00:03.086" v="68"/>
      <pc:docMkLst>
        <pc:docMk/>
      </pc:docMkLst>
    </pc:docChg>
  </pc:docChgLst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</pc:docChg>
  </pc:docChgLst>
  <pc:docChgLst>
    <pc:chgData name="瑛莉菜 羽田" userId="64c7e7a027abc1d1" providerId="LiveId" clId="{0960165A-C6DB-410E-993C-22A069D2AD68}"/>
    <pc:docChg chg="custSel modSld">
      <pc:chgData name="瑛莉菜 羽田" userId="64c7e7a027abc1d1" providerId="LiveId" clId="{0960165A-C6DB-410E-993C-22A069D2AD68}" dt="2024-10-07T07:35:10.526" v="95" actId="1076"/>
      <pc:docMkLst>
        <pc:docMk/>
      </pc:docMkLst>
    </pc:docChg>
  </pc:docChgLst>
  <pc:docChgLst>
    <pc:chgData name="瑛莉菜 羽田" userId="64c7e7a027abc1d1" providerId="LiveId" clId="{2382F82F-1879-4428-9BC3-3070499E849F}"/>
    <pc:docChg chg="custSel modSld">
      <pc:chgData name="瑛莉菜 羽田" userId="64c7e7a027abc1d1" providerId="LiveId" clId="{2382F82F-1879-4428-9BC3-3070499E849F}" dt="2024-09-30T07:32:22.236" v="233" actId="1076"/>
      <pc:docMkLst>
        <pc:docMk/>
      </pc:docMkLst>
    </pc:docChg>
  </pc:docChgLst>
  <pc:docChgLst>
    <pc:chgData name="瑛莉菜 羽田" userId="64c7e7a027abc1d1" providerId="LiveId" clId="{705E0498-D249-4934-AC8E-1EE858CA7402}"/>
    <pc:docChg chg="custSel modSld">
      <pc:chgData name="瑛莉菜 羽田" userId="64c7e7a027abc1d1" providerId="LiveId" clId="{705E0498-D249-4934-AC8E-1EE858CA7402}" dt="2024-10-07T07:38:01.599" v="87" actId="14100"/>
      <pc:docMkLst>
        <pc:docMk/>
      </pc:docMkLst>
    </pc:docChg>
  </pc:docChgLst>
  <pc:docChgLst>
    <pc:chgData name="瑛莉菜 羽田" userId="64c7e7a027abc1d1" providerId="LiveId" clId="{EE8BCBF6-C932-4AE8-B105-53728CFE0F24}"/>
    <pc:docChg chg="custSel modSld">
      <pc:chgData name="瑛莉菜 羽田" userId="64c7e7a027abc1d1" providerId="LiveId" clId="{EE8BCBF6-C932-4AE8-B105-53728CFE0F24}" dt="2024-10-04T08:42:45.421" v="33" actId="1076"/>
      <pc:docMkLst>
        <pc:docMk/>
      </pc:docMkLst>
    </pc:docChg>
  </pc:docChgLst>
  <pc:docChgLst>
    <pc:chgData name="瑛莉菜 羽田" userId="64c7e7a027abc1d1" providerId="LiveId" clId="{C55C6231-645C-458A-99A3-09D4AD1672F0}"/>
    <pc:docChg chg="custSel modSld">
      <pc:chgData name="瑛莉菜 羽田" userId="64c7e7a027abc1d1" providerId="LiveId" clId="{C55C6231-645C-458A-99A3-09D4AD1672F0}" dt="2024-10-07T06:56:06.461" v="22" actId="14100"/>
      <pc:docMkLst>
        <pc:docMk/>
      </pc:docMkLst>
    </pc:docChg>
  </pc:docChgLst>
  <pc:docChgLst>
    <pc:chgData name="瑛莉菜 羽田" userId="64c7e7a027abc1d1" providerId="LiveId" clId="{771C4C67-8408-4529-AB45-222D8914477E}"/>
    <pc:docChg chg="custSel modSld">
      <pc:chgData name="瑛莉菜 羽田" userId="64c7e7a027abc1d1" providerId="LiveId" clId="{771C4C67-8408-4529-AB45-222D8914477E}" dt="2024-10-07T06:15:59.317" v="166" actId="1076"/>
      <pc:docMkLst>
        <pc:docMk/>
      </pc:docMkLst>
    </pc:docChg>
  </pc:docChgLst>
  <pc:docChgLst>
    <pc:chgData name="瑛莉菜 羽田" userId="64c7e7a027abc1d1" providerId="LiveId" clId="{7DEC0C0E-9B13-4D75-B6C7-EDAD5494641B}"/>
    <pc:docChg chg="custSel modSld">
      <pc:chgData name="瑛莉菜 羽田" userId="64c7e7a027abc1d1" providerId="LiveId" clId="{7DEC0C0E-9B13-4D75-B6C7-EDAD5494641B}" dt="2024-10-04T07:42:08.911" v="12" actId="1076"/>
      <pc:docMkLst>
        <pc:docMk/>
      </pc:docMkLst>
    </pc:docChg>
  </pc:docChgLst>
  <pc:docChgLst>
    <pc:chgData name="瑛莉菜 羽田" userId="64c7e7a027abc1d1" providerId="LiveId" clId="{47CA1637-BA46-4902-8406-BFF438926D09}"/>
    <pc:docChg chg="custSel modSld">
      <pc:chgData name="瑛莉菜 羽田" userId="64c7e7a027abc1d1" providerId="LiveId" clId="{47CA1637-BA46-4902-8406-BFF438926D09}" dt="2024-09-30T06:26:02.912" v="109" actId="1076"/>
      <pc:docMkLst>
        <pc:docMk/>
      </pc:docMkLst>
    </pc:docChg>
  </pc:docChgLst>
  <pc:docChgLst>
    <pc:chgData name="瑛莉菜 羽田" userId="64c7e7a027abc1d1" providerId="LiveId" clId="{2C52D653-0A1A-459D-B10E-2C366D750AF2}"/>
    <pc:docChg chg="custSel modSld">
      <pc:chgData name="瑛莉菜 羽田" userId="64c7e7a027abc1d1" providerId="LiveId" clId="{2C52D653-0A1A-459D-B10E-2C366D750AF2}" dt="2024-10-01T04:26:33.697" v="33" actId="1076"/>
      <pc:docMkLst>
        <pc:docMk/>
      </pc:docMkLst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</pc:docChg>
  </pc:docChgLst>
  <pc:docChgLst>
    <pc:chgData name="瑛莉菜 羽田" userId="64c7e7a027abc1d1" providerId="LiveId" clId="{6611E491-9585-4EAD-9ABD-705F67296B69}"/>
    <pc:docChg chg="custSel modSld">
      <pc:chgData name="瑛莉菜 羽田" userId="64c7e7a027abc1d1" providerId="LiveId" clId="{6611E491-9585-4EAD-9ABD-705F67296B69}" dt="2024-10-04T05:38:05.333" v="43" actId="1076"/>
      <pc:docMkLst>
        <pc:docMk/>
      </pc:docMkLst>
    </pc:docChg>
  </pc:docChgLst>
  <pc:docChgLst>
    <pc:chgData name="瑛莉菜 羽田" userId="64c7e7a027abc1d1" providerId="LiveId" clId="{DF90A04B-D590-42EC-9F64-50297582F14B}"/>
    <pc:docChg chg="modSld">
      <pc:chgData name="瑛莉菜 羽田" userId="64c7e7a027abc1d1" providerId="LiveId" clId="{DF90A04B-D590-42EC-9F64-50297582F14B}" dt="2024-09-30T08:29:11.007" v="16" actId="20577"/>
      <pc:docMkLst>
        <pc:docMk/>
      </pc:docMkLst>
    </pc:docChg>
  </pc:docChgLst>
  <pc:docChgLst>
    <pc:chgData name="瑛莉菜 羽田" userId="64c7e7a027abc1d1" providerId="LiveId" clId="{84AA710D-2D8A-40EE-B696-4848F6404808}"/>
    <pc:docChg chg="custSel modSld">
      <pc:chgData name="瑛莉菜 羽田" userId="64c7e7a027abc1d1" providerId="LiveId" clId="{84AA710D-2D8A-40EE-B696-4848F6404808}" dt="2024-09-30T06:37:57.266" v="65"/>
      <pc:docMkLst>
        <pc:docMk/>
      </pc:docMkLst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</pc:docChg>
  </pc:docChgLst>
  <pc:docChgLst>
    <pc:chgData name="瑛莉菜 羽田" userId="64c7e7a027abc1d1" providerId="LiveId" clId="{8F6F2782-297F-4D73-BEAF-738579692649}"/>
    <pc:docChg chg="custSel modSld">
      <pc:chgData name="瑛莉菜 羽田" userId="64c7e7a027abc1d1" providerId="LiveId" clId="{8F6F2782-297F-4D73-BEAF-738579692649}" dt="2024-09-17T05:41:41.109" v="130"/>
      <pc:docMkLst>
        <pc:docMk/>
      </pc:docMkLst>
    </pc:docChg>
  </pc:docChgLst>
  <pc:docChgLst>
    <pc:chgData name="瑛莉菜 羽田" userId="64c7e7a027abc1d1" providerId="LiveId" clId="{0E8F5B13-73CE-489C-9F2B-E73FFEAF6D35}"/>
    <pc:docChg chg="custSel modSld">
      <pc:chgData name="瑛莉菜 羽田" userId="64c7e7a027abc1d1" providerId="LiveId" clId="{0E8F5B13-73CE-489C-9F2B-E73FFEAF6D35}" dt="2024-10-04T08:24:54.917" v="59" actId="1076"/>
      <pc:docMkLst>
        <pc:docMk/>
      </pc:docMkLst>
    </pc:docChg>
  </pc:docChgLst>
  <pc:docChgLst>
    <pc:chgData name="瑛莉菜 羽田" userId="64c7e7a027abc1d1" providerId="LiveId" clId="{23E6B706-FAC4-461F-BC4B-61E0DE05112F}"/>
    <pc:docChg chg="custSel modSld">
      <pc:chgData name="瑛莉菜 羽田" userId="64c7e7a027abc1d1" providerId="LiveId" clId="{23E6B706-FAC4-461F-BC4B-61E0DE05112F}" dt="2024-10-01T07:31:36.221" v="78" actId="1076"/>
      <pc:docMkLst>
        <pc:docMk/>
      </pc:docMkLst>
    </pc:docChg>
  </pc:docChgLst>
  <pc:docChgLst>
    <pc:chgData name="瑛莉菜 羽田" userId="64c7e7a027abc1d1" providerId="LiveId" clId="{EDB2E7DE-E9DE-4AE4-9CA0-49CC5F9729B4}"/>
    <pc:docChg chg="custSel modSld">
      <pc:chgData name="瑛莉菜 羽田" userId="64c7e7a027abc1d1" providerId="LiveId" clId="{EDB2E7DE-E9DE-4AE4-9CA0-49CC5F9729B4}" dt="2024-10-04T07:40:32.829" v="38" actId="1076"/>
      <pc:docMkLst>
        <pc:docMk/>
      </pc:docMkLst>
    </pc:docChg>
  </pc:docChgLst>
  <pc:docChgLst>
    <pc:chgData name="瑛莉菜 羽田" userId="64c7e7a027abc1d1" providerId="LiveId" clId="{FAFB5B01-E2FD-48AE-9F19-3C592817D4A3}"/>
    <pc:docChg chg="custSel modSld">
      <pc:chgData name="瑛莉菜 羽田" userId="64c7e7a027abc1d1" providerId="LiveId" clId="{FAFB5B01-E2FD-48AE-9F19-3C592817D4A3}" dt="2024-09-17T08:12:14.787" v="101" actId="1076"/>
      <pc:docMkLst>
        <pc:docMk/>
      </pc:docMkLst>
    </pc:docChg>
  </pc:docChgLst>
  <pc:docChgLst>
    <pc:chgData name="瑛莉菜 羽田" userId="64c7e7a027abc1d1" providerId="LiveId" clId="{BB5911ED-0847-474D-9580-17F62020BDA5}"/>
    <pc:docChg chg="custSel modSld">
      <pc:chgData name="瑛莉菜 羽田" userId="64c7e7a027abc1d1" providerId="LiveId" clId="{BB5911ED-0847-474D-9580-17F62020BDA5}" dt="2024-10-07T07:42:14.555" v="26" actId="1076"/>
      <pc:docMkLst>
        <pc:docMk/>
      </pc:docMkLst>
      <pc:sldChg chg="addSp delSp modSp mod">
        <pc:chgData name="瑛莉菜 羽田" userId="64c7e7a027abc1d1" providerId="LiveId" clId="{BB5911ED-0847-474D-9580-17F62020BDA5}" dt="2024-10-07T07:42:14.555" v="26" actId="1076"/>
        <pc:sldMkLst>
          <pc:docMk/>
          <pc:sldMk cId="4010063240" sldId="375"/>
        </pc:sldMkLst>
        <pc:spChg chg="mod">
          <ac:chgData name="瑛莉菜 羽田" userId="64c7e7a027abc1d1" providerId="LiveId" clId="{BB5911ED-0847-474D-9580-17F62020BDA5}" dt="2024-10-07T07:41:24.900" v="5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BB5911ED-0847-474D-9580-17F62020BDA5}" dt="2024-10-07T07:41:38.397" v="9" actId="20577"/>
          <ac:spMkLst>
            <pc:docMk/>
            <pc:sldMk cId="4010063240" sldId="375"/>
            <ac:spMk id="14" creationId="{4C1CE79F-7A8C-E943-C2CD-9B9D895545B4}"/>
          </ac:spMkLst>
        </pc:spChg>
        <pc:picChg chg="add mod">
          <ac:chgData name="瑛莉菜 羽田" userId="64c7e7a027abc1d1" providerId="LiveId" clId="{BB5911ED-0847-474D-9580-17F62020BDA5}" dt="2024-10-07T07:42:10.797" v="24" actId="14100"/>
          <ac:picMkLst>
            <pc:docMk/>
            <pc:sldMk cId="4010063240" sldId="375"/>
            <ac:picMk id="5" creationId="{B18DDA57-97D8-917A-7928-EADD2D25310F}"/>
          </ac:picMkLst>
        </pc:picChg>
        <pc:picChg chg="del">
          <ac:chgData name="瑛莉菜 羽田" userId="64c7e7a027abc1d1" providerId="LiveId" clId="{BB5911ED-0847-474D-9580-17F62020BDA5}" dt="2024-10-07T07:41:39.785" v="10" actId="478"/>
          <ac:picMkLst>
            <pc:docMk/>
            <pc:sldMk cId="4010063240" sldId="375"/>
            <ac:picMk id="6" creationId="{2A8DE2F7-47D9-65A7-B1C9-09C2BCC78E63}"/>
          </ac:picMkLst>
        </pc:picChg>
        <pc:picChg chg="add mod">
          <ac:chgData name="瑛莉菜 羽田" userId="64c7e7a027abc1d1" providerId="LiveId" clId="{BB5911ED-0847-474D-9580-17F62020BDA5}" dt="2024-10-07T07:42:14.555" v="26" actId="1076"/>
          <ac:picMkLst>
            <pc:docMk/>
            <pc:sldMk cId="4010063240" sldId="375"/>
            <ac:picMk id="8" creationId="{5EDE3691-7ABE-4D92-B39E-2CA54FAF9C00}"/>
          </ac:picMkLst>
        </pc:picChg>
        <pc:picChg chg="del">
          <ac:chgData name="瑛莉菜 羽田" userId="64c7e7a027abc1d1" providerId="LiveId" clId="{BB5911ED-0847-474D-9580-17F62020BDA5}" dt="2024-10-07T07:41:40.242" v="11" actId="478"/>
          <ac:picMkLst>
            <pc:docMk/>
            <pc:sldMk cId="4010063240" sldId="375"/>
            <ac:picMk id="9" creationId="{FC85D868-87EE-7179-98B1-DAF35172EBD9}"/>
          </ac:picMkLst>
        </pc:picChg>
      </pc:sldChg>
    </pc:docChg>
  </pc:docChgLst>
  <pc:docChgLst>
    <pc:chgData name="瑛莉菜 羽田" userId="64c7e7a027abc1d1" providerId="LiveId" clId="{EFACA56B-3897-4DA2-8736-C6690D429590}"/>
    <pc:docChg chg="undo custSel modSld">
      <pc:chgData name="瑛莉菜 羽田" userId="64c7e7a027abc1d1" providerId="LiveId" clId="{EFACA56B-3897-4DA2-8736-C6690D429590}" dt="2024-09-17T08:52:18.813" v="121" actId="1076"/>
      <pc:docMkLst>
        <pc:docMk/>
      </pc:docMkLst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</pc:docChg>
  </pc:docChgLst>
  <pc:docChgLst>
    <pc:chgData name="瑛莉菜 羽田" userId="64c7e7a027abc1d1" providerId="LiveId" clId="{A781B17B-6B71-4C03-B07F-950E1B4D5D40}"/>
    <pc:docChg chg="custSel modSld">
      <pc:chgData name="瑛莉菜 羽田" userId="64c7e7a027abc1d1" providerId="LiveId" clId="{A781B17B-6B71-4C03-B07F-950E1B4D5D40}" dt="2024-10-01T09:02:46.371" v="132" actId="1076"/>
      <pc:docMkLst>
        <pc:docMk/>
      </pc:docMkLst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</pc:docChg>
  </pc:docChgLst>
  <pc:docChgLst>
    <pc:chgData name="瑛莉菜 羽田" userId="64c7e7a027abc1d1" providerId="LiveId" clId="{3F46F59C-4252-474D-BF7D-0BA2D3747347}"/>
    <pc:docChg chg="custSel modSld">
      <pc:chgData name="瑛莉菜 羽田" userId="64c7e7a027abc1d1" providerId="LiveId" clId="{3F46F59C-4252-474D-BF7D-0BA2D3747347}" dt="2024-09-17T05:56:16.017" v="69" actId="1076"/>
      <pc:docMkLst>
        <pc:docMk/>
      </pc:docMkLst>
    </pc:docChg>
  </pc:docChgLst>
  <pc:docChgLst>
    <pc:chgData name="瑛莉菜 羽田" userId="64c7e7a027abc1d1" providerId="LiveId" clId="{B1492548-3B06-4E1B-9ED4-DE9D871983D4}"/>
    <pc:docChg chg="custSel modSld">
      <pc:chgData name="瑛莉菜 羽田" userId="64c7e7a027abc1d1" providerId="LiveId" clId="{B1492548-3B06-4E1B-9ED4-DE9D871983D4}" dt="2024-10-07T06:54:24.304" v="49" actId="1076"/>
      <pc:docMkLst>
        <pc:docMk/>
      </pc:docMkLst>
    </pc:docChg>
  </pc:docChgLst>
  <pc:docChgLst>
    <pc:chgData name="瑛莉菜 羽田" userId="64c7e7a027abc1d1" providerId="LiveId" clId="{D73B399C-9C29-41FA-9382-C6D0DA7336CA}"/>
    <pc:docChg chg="undo custSel modSld">
      <pc:chgData name="瑛莉菜 羽田" userId="64c7e7a027abc1d1" providerId="LiveId" clId="{D73B399C-9C29-41FA-9382-C6D0DA7336CA}" dt="2024-09-17T04:07:43.479" v="61" actId="1076"/>
      <pc:docMkLst>
        <pc:docMk/>
      </pc:docMkLst>
    </pc:docChg>
  </pc:docChgLst>
  <pc:docChgLst>
    <pc:chgData name="瑛莉菜 羽田" userId="64c7e7a027abc1d1" providerId="LiveId" clId="{8C0BEEAC-B7A4-49B0-8022-EC0A5F0E54AD}"/>
    <pc:docChg chg="custSel modSld">
      <pc:chgData name="瑛莉菜 羽田" userId="64c7e7a027abc1d1" providerId="LiveId" clId="{8C0BEEAC-B7A4-49B0-8022-EC0A5F0E54AD}" dt="2024-09-17T06:28:57.952" v="49" actId="1076"/>
      <pc:docMkLst>
        <pc:docMk/>
      </pc:docMkLst>
    </pc:docChg>
  </pc:docChgLst>
  <pc:docChgLst>
    <pc:chgData name="瑛莉菜 羽田" userId="64c7e7a027abc1d1" providerId="LiveId" clId="{C7F7322F-1BCC-4E1D-93CD-BD46F2C46098}"/>
    <pc:docChg chg="undo custSel modSld">
      <pc:chgData name="瑛莉菜 羽田" userId="64c7e7a027abc1d1" providerId="LiveId" clId="{C7F7322F-1BCC-4E1D-93CD-BD46F2C46098}" dt="2024-09-17T07:34:46.459" v="74" actId="1076"/>
      <pc:docMkLst>
        <pc:docMk/>
      </pc:docMkLst>
    </pc:docChg>
  </pc:docChgLst>
  <pc:docChgLst>
    <pc:chgData name="瑛莉菜 羽田" userId="64c7e7a027abc1d1" providerId="LiveId" clId="{FACD2BE6-6615-4F7E-B5F9-E3105DFD8B02}"/>
    <pc:docChg chg="custSel modSld">
      <pc:chgData name="瑛莉菜 羽田" userId="64c7e7a027abc1d1" providerId="LiveId" clId="{FACD2BE6-6615-4F7E-B5F9-E3105DFD8B02}" dt="2024-09-30T08:02:16.308" v="172" actId="1076"/>
      <pc:docMkLst>
        <pc:docMk/>
      </pc:docMkLst>
    </pc:docChg>
  </pc:docChgLst>
  <pc:docChgLst>
    <pc:chgData name="瑛莉菜 羽田" userId="64c7e7a027abc1d1" providerId="LiveId" clId="{CC870311-2F5B-4870-8096-AEA11CA5459A}"/>
    <pc:docChg chg="custSel modSld">
      <pc:chgData name="瑛莉菜 羽田" userId="64c7e7a027abc1d1" providerId="LiveId" clId="{CC870311-2F5B-4870-8096-AEA11CA5459A}" dt="2024-09-30T01:56:11.268" v="123" actId="1076"/>
      <pc:docMkLst>
        <pc:docMk/>
      </pc:docMkLst>
    </pc:docChg>
  </pc:docChgLst>
  <pc:docChgLst>
    <pc:chgData name="瑛莉菜 羽田" userId="64c7e7a027abc1d1" providerId="LiveId" clId="{4B255E4E-218A-44D6-BB93-84BF028320A8}"/>
    <pc:docChg chg="custSel modSld">
      <pc:chgData name="瑛莉菜 羽田" userId="64c7e7a027abc1d1" providerId="LiveId" clId="{4B255E4E-218A-44D6-BB93-84BF028320A8}" dt="2024-10-07T07:05:57.492" v="17" actId="14100"/>
      <pc:docMkLst>
        <pc:docMk/>
      </pc:docMkLst>
      <pc:sldChg chg="addSp delSp modSp mod">
        <pc:chgData name="瑛莉菜 羽田" userId="64c7e7a027abc1d1" providerId="LiveId" clId="{4B255E4E-218A-44D6-BB93-84BF028320A8}" dt="2024-10-07T07:05:57.492" v="17" actId="14100"/>
        <pc:sldMkLst>
          <pc:docMk/>
          <pc:sldMk cId="4010063240" sldId="375"/>
        </pc:sldMkLst>
        <pc:spChg chg="mod">
          <ac:chgData name="瑛莉菜 羽田" userId="64c7e7a027abc1d1" providerId="LiveId" clId="{4B255E4E-218A-44D6-BB93-84BF028320A8}" dt="2024-10-07T07:05:00.371" v="4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4B255E4E-218A-44D6-BB93-84BF028320A8}" dt="2024-10-07T07:05:30.749" v="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4B255E4E-218A-44D6-BB93-84BF028320A8}" dt="2024-10-07T07:04:46.799" v="2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4B255E4E-218A-44D6-BB93-84BF028320A8}" dt="2024-10-07T07:04:51.992" v="3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4B255E4E-218A-44D6-BB93-84BF028320A8}" dt="2024-10-07T07:05:45.691" v="13" actId="14100"/>
          <ac:picMkLst>
            <pc:docMk/>
            <pc:sldMk cId="4010063240" sldId="375"/>
            <ac:picMk id="5" creationId="{74F4624B-AD26-6504-1C71-943BB462D172}"/>
          </ac:picMkLst>
        </pc:picChg>
        <pc:picChg chg="del">
          <ac:chgData name="瑛莉菜 羽田" userId="64c7e7a027abc1d1" providerId="LiveId" clId="{4B255E4E-218A-44D6-BB93-84BF028320A8}" dt="2024-10-07T07:05:33.843" v="8" actId="478"/>
          <ac:picMkLst>
            <pc:docMk/>
            <pc:sldMk cId="4010063240" sldId="375"/>
            <ac:picMk id="6" creationId="{ACB16BBF-7553-3036-A31B-CD607CE07566}"/>
          </ac:picMkLst>
        </pc:picChg>
        <pc:picChg chg="add mod">
          <ac:chgData name="瑛莉菜 羽田" userId="64c7e7a027abc1d1" providerId="LiveId" clId="{4B255E4E-218A-44D6-BB93-84BF028320A8}" dt="2024-10-07T07:05:57.492" v="17" actId="14100"/>
          <ac:picMkLst>
            <pc:docMk/>
            <pc:sldMk cId="4010063240" sldId="375"/>
            <ac:picMk id="8" creationId="{EB47E5C1-AC8C-90A4-2876-AE18114D6E31}"/>
          </ac:picMkLst>
        </pc:picChg>
        <pc:picChg chg="del">
          <ac:chgData name="瑛莉菜 羽田" userId="64c7e7a027abc1d1" providerId="LiveId" clId="{4B255E4E-218A-44D6-BB93-84BF028320A8}" dt="2024-10-07T07:05:34.584" v="9" actId="478"/>
          <ac:picMkLst>
            <pc:docMk/>
            <pc:sldMk cId="4010063240" sldId="375"/>
            <ac:picMk id="9" creationId="{0C3F1F62-BFF2-04FF-3304-A5BAC5588288}"/>
          </ac:picMkLst>
        </pc:picChg>
      </pc:sldChg>
    </pc:docChg>
  </pc:docChgLst>
  <pc:docChgLst>
    <pc:chgData name="瑛莉菜 羽田" userId="64c7e7a027abc1d1" providerId="LiveId" clId="{828B7F08-84AE-4AD0-99E8-B5A39D3BD876}"/>
    <pc:docChg chg="custSel modSld">
      <pc:chgData name="瑛莉菜 羽田" userId="64c7e7a027abc1d1" providerId="LiveId" clId="{828B7F08-84AE-4AD0-99E8-B5A39D3BD876}" dt="2024-09-17T07:59:46.593" v="36" actId="1076"/>
      <pc:docMkLst>
        <pc:docMk/>
      </pc:docMkLst>
    </pc:docChg>
  </pc:docChgLst>
  <pc:docChgLst>
    <pc:chgData name="瑛莉菜 羽田" userId="64c7e7a027abc1d1" providerId="LiveId" clId="{03E3412F-4B63-4FCE-B839-4262DFCB1081}"/>
    <pc:docChg chg="undo custSel modSld">
      <pc:chgData name="瑛莉菜 羽田" userId="64c7e7a027abc1d1" providerId="LiveId" clId="{03E3412F-4B63-4FCE-B839-4262DFCB1081}" dt="2024-09-30T08:45:24.261" v="192" actId="1076"/>
      <pc:docMkLst>
        <pc:docMk/>
      </pc:docMkLst>
    </pc:docChg>
  </pc:docChgLst>
  <pc:docChgLst>
    <pc:chgData name="瑛莉菜 羽田" userId="64c7e7a027abc1d1" providerId="LiveId" clId="{012D6741-BC97-4167-9723-7F16AD82AA86}"/>
    <pc:docChg chg="custSel modSld">
      <pc:chgData name="瑛莉菜 羽田" userId="64c7e7a027abc1d1" providerId="LiveId" clId="{012D6741-BC97-4167-9723-7F16AD82AA86}" dt="2024-09-17T08:01:57.989" v="52" actId="1076"/>
      <pc:docMkLst>
        <pc:docMk/>
      </pc:docMkLst>
    </pc:docChg>
  </pc:docChgLst>
  <pc:docChgLst>
    <pc:chgData name="瑛莉菜 羽田" userId="64c7e7a027abc1d1" providerId="LiveId" clId="{395FE8E5-1689-4851-A021-BF3841391E8E}"/>
    <pc:docChg chg="custSel modSld">
      <pc:chgData name="瑛莉菜 羽田" userId="64c7e7a027abc1d1" providerId="LiveId" clId="{395FE8E5-1689-4851-A021-BF3841391E8E}" dt="2024-10-04T05:31:05.671" v="71" actId="14100"/>
      <pc:docMkLst>
        <pc:docMk/>
      </pc:docMkLst>
    </pc:docChg>
  </pc:docChgLst>
  <pc:docChgLst>
    <pc:chgData name="瑛莉菜 羽田" userId="64c7e7a027abc1d1" providerId="LiveId" clId="{D4557B0C-D99E-48D7-A2CB-F5E6BEE56A57}"/>
    <pc:docChg chg="custSel modSld">
      <pc:chgData name="瑛莉菜 羽田" userId="64c7e7a027abc1d1" providerId="LiveId" clId="{D4557B0C-D99E-48D7-A2CB-F5E6BEE56A57}" dt="2024-09-17T06:26:01.151" v="86" actId="1076"/>
      <pc:docMkLst>
        <pc:docMk/>
      </pc:docMkLst>
    </pc:docChg>
  </pc:docChgLst>
  <pc:docChgLst>
    <pc:chgData name="瑛莉菜 羽田" userId="64c7e7a027abc1d1" providerId="LiveId" clId="{E97B9431-2BC2-4E27-8717-93BF645492E4}"/>
    <pc:docChg chg="custSel modSld">
      <pc:chgData name="瑛莉菜 羽田" userId="64c7e7a027abc1d1" providerId="LiveId" clId="{E97B9431-2BC2-4E27-8717-93BF645492E4}" dt="2024-10-01T02:44:44.166" v="69" actId="1076"/>
      <pc:docMkLst>
        <pc:docMk/>
      </pc:docMkLst>
    </pc:docChg>
  </pc:docChgLst>
  <pc:docChgLst>
    <pc:chgData name="瑛莉菜 羽田" userId="64c7e7a027abc1d1" providerId="LiveId" clId="{B1C3D40D-E4CF-4747-987A-3B7DFE08ACDD}"/>
    <pc:docChg chg="custSel modSld">
      <pc:chgData name="瑛莉菜 羽田" userId="64c7e7a027abc1d1" providerId="LiveId" clId="{B1C3D40D-E4CF-4747-987A-3B7DFE08ACDD}" dt="2024-10-07T07:01:35.854" v="17" actId="1076"/>
      <pc:docMkLst>
        <pc:docMk/>
      </pc:docMkLst>
    </pc:docChg>
  </pc:docChgLst>
  <pc:docChgLst>
    <pc:chgData name="瑛莉菜 羽田" userId="64c7e7a027abc1d1" providerId="LiveId" clId="{CB24D0AC-AEA6-4D31-B493-0B02D6A986C1}"/>
    <pc:docChg chg="custSel modSld">
      <pc:chgData name="瑛莉菜 羽田" userId="64c7e7a027abc1d1" providerId="LiveId" clId="{CB24D0AC-AEA6-4D31-B493-0B02D6A986C1}" dt="2024-10-04T07:25:35.921" v="24" actId="1076"/>
      <pc:docMkLst>
        <pc:docMk/>
      </pc:docMkLst>
    </pc:docChg>
  </pc:docChgLst>
  <pc:docChgLst>
    <pc:chgData name="瑛莉菜 羽田" userId="64c7e7a027abc1d1" providerId="LiveId" clId="{1D3F7C8F-F7F4-4B7B-9562-A1B8E759E6A0}"/>
    <pc:docChg chg="custSel modSld">
      <pc:chgData name="瑛莉菜 羽田" userId="64c7e7a027abc1d1" providerId="LiveId" clId="{1D3F7C8F-F7F4-4B7B-9562-A1B8E759E6A0}" dt="2024-10-01T04:10:52.741" v="95" actId="20577"/>
      <pc:docMkLst>
        <pc:docMk/>
      </pc:docMkLst>
    </pc:docChg>
  </pc:docChgLst>
  <pc:docChgLst>
    <pc:chgData name="瑛莉菜 羽田" userId="64c7e7a027abc1d1" providerId="LiveId" clId="{F6872C3C-A1A0-4EC5-9919-3905AA749F1F}"/>
    <pc:docChg chg="custSel modSld">
      <pc:chgData name="瑛莉菜 羽田" userId="64c7e7a027abc1d1" providerId="LiveId" clId="{F6872C3C-A1A0-4EC5-9919-3905AA749F1F}" dt="2024-09-30T08:28:31.553" v="81"/>
      <pc:docMkLst>
        <pc:docMk/>
      </pc:docMkLst>
    </pc:docChg>
  </pc:docChgLst>
  <pc:docChgLst>
    <pc:chgData name="瑛莉菜 羽田" userId="64c7e7a027abc1d1" providerId="LiveId" clId="{D7C9CF7B-02E6-4876-8211-292D7BDFD1DD}"/>
    <pc:docChg chg="undo custSel modSld">
      <pc:chgData name="瑛莉菜 羽田" userId="64c7e7a027abc1d1" providerId="LiveId" clId="{D7C9CF7B-02E6-4876-8211-292D7BDFD1DD}" dt="2024-10-04T06:52:40.479" v="52" actId="1076"/>
      <pc:docMkLst>
        <pc:docMk/>
      </pc:docMkLst>
    </pc:docChg>
  </pc:docChgLst>
  <pc:docChgLst>
    <pc:chgData name="瑛莉菜 羽田" userId="64c7e7a027abc1d1" providerId="LiveId" clId="{72CE6FB9-6853-405E-B54C-E197F15BA6F7}"/>
    <pc:docChg chg="custSel modSld">
      <pc:chgData name="瑛莉菜 羽田" userId="64c7e7a027abc1d1" providerId="LiveId" clId="{72CE6FB9-6853-405E-B54C-E197F15BA6F7}" dt="2024-09-17T06:05:14.469" v="58" actId="1076"/>
      <pc:docMkLst>
        <pc:docMk/>
      </pc:docMkLst>
    </pc:docChg>
  </pc:docChgLst>
  <pc:docChgLst>
    <pc:chgData name="瑛莉菜 羽田" userId="64c7e7a027abc1d1" providerId="LiveId" clId="{9B47E49C-BFDB-4959-BF06-51C43E57A711}"/>
    <pc:docChg chg="custSel modSld">
      <pc:chgData name="瑛莉菜 羽田" userId="64c7e7a027abc1d1" providerId="LiveId" clId="{9B47E49C-BFDB-4959-BF06-51C43E57A711}" dt="2024-09-30T06:42:06.872" v="38" actId="20577"/>
      <pc:docMkLst>
        <pc:docMk/>
      </pc:docMkLst>
    </pc:docChg>
  </pc:docChgLst>
  <pc:docChgLst>
    <pc:chgData name="瑛莉菜 羽田" userId="64c7e7a027abc1d1" providerId="LiveId" clId="{DF0590DA-5EE0-4372-879F-C1DCCA888BD0}"/>
    <pc:docChg chg="custSel modSld">
      <pc:chgData name="瑛莉菜 羽田" userId="64c7e7a027abc1d1" providerId="LiveId" clId="{DF0590DA-5EE0-4372-879F-C1DCCA888BD0}" dt="2024-10-04T06:47:13.513" v="52" actId="1076"/>
      <pc:docMkLst>
        <pc:docMk/>
      </pc:docMkLst>
    </pc:docChg>
  </pc:docChgLst>
  <pc:docChgLst>
    <pc:chgData name="瑛莉菜 羽田" userId="64c7e7a027abc1d1" providerId="LiveId" clId="{3EC2139D-CE80-4FDD-80CE-92ADBEBB88C5}"/>
    <pc:docChg chg="custSel modSld">
      <pc:chgData name="瑛莉菜 羽田" userId="64c7e7a027abc1d1" providerId="LiveId" clId="{3EC2139D-CE80-4FDD-80CE-92ADBEBB88C5}" dt="2024-09-30T07:25:37.210" v="45" actId="1076"/>
      <pc:docMkLst>
        <pc:docMk/>
      </pc:docMkLst>
    </pc:docChg>
  </pc:docChgLst>
  <pc:docChgLst>
    <pc:chgData name="瑛莉菜 羽田" userId="64c7e7a027abc1d1" providerId="LiveId" clId="{8A24C8DE-5559-4A00-BDCF-1496F95D1DD2}"/>
    <pc:docChg chg="custSel modSld">
      <pc:chgData name="瑛莉菜 羽田" userId="64c7e7a027abc1d1" providerId="LiveId" clId="{8A24C8DE-5559-4A00-BDCF-1496F95D1DD2}" dt="2024-10-01T02:51:27.315" v="49" actId="1076"/>
      <pc:docMkLst>
        <pc:docMk/>
      </pc:docMkLst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</pc:docChg>
  </pc:docChgLst>
  <pc:docChgLst>
    <pc:chgData name="瑛莉菜 羽田" userId="64c7e7a027abc1d1" providerId="LiveId" clId="{20329B83-D3C0-4855-B0CD-BD0EFF3E89CD}"/>
    <pc:docChg chg="custSel modSld">
      <pc:chgData name="瑛莉菜 羽田" userId="64c7e7a027abc1d1" providerId="LiveId" clId="{20329B83-D3C0-4855-B0CD-BD0EFF3E89CD}" dt="2024-10-01T04:22:34.306" v="28" actId="1076"/>
      <pc:docMkLst>
        <pc:docMk/>
      </pc:docMkLst>
    </pc:docChg>
  </pc:docChgLst>
  <pc:docChgLst>
    <pc:chgData name="瑛莉菜 羽田" userId="64c7e7a027abc1d1" providerId="LiveId" clId="{CD0426CE-FA8A-4683-BA09-FA8BD37F29EF}"/>
    <pc:docChg chg="custSel modSld">
      <pc:chgData name="瑛莉菜 羽田" userId="64c7e7a027abc1d1" providerId="LiveId" clId="{CD0426CE-FA8A-4683-BA09-FA8BD37F29EF}" dt="2024-10-04T05:48:57.151" v="40" actId="1076"/>
      <pc:docMkLst>
        <pc:docMk/>
      </pc:docMkLst>
    </pc:docChg>
  </pc:docChgLst>
  <pc:docChgLst>
    <pc:chgData name="瑛莉菜 羽田" userId="64c7e7a027abc1d1" providerId="LiveId" clId="{E7C1C0A6-B6BB-495A-BEEC-E12B4861D66D}"/>
    <pc:docChg chg="custSel modSld">
      <pc:chgData name="瑛莉菜 羽田" userId="64c7e7a027abc1d1" providerId="LiveId" clId="{E7C1C0A6-B6BB-495A-BEEC-E12B4861D66D}" dt="2024-10-04T07:29:05.160" v="34" actId="1076"/>
      <pc:docMkLst>
        <pc:docMk/>
      </pc:docMkLst>
    </pc:docChg>
  </pc:docChgLst>
  <pc:docChgLst>
    <pc:chgData name="瑛莉菜 羽田" userId="64c7e7a027abc1d1" providerId="LiveId" clId="{77CFFC47-5910-493F-B41E-0E80A67E2F94}"/>
    <pc:docChg chg="custSel modSld">
      <pc:chgData name="瑛莉菜 羽田" userId="64c7e7a027abc1d1" providerId="LiveId" clId="{77CFFC47-5910-493F-B41E-0E80A67E2F94}" dt="2024-09-17T08:09:27.148" v="29" actId="1076"/>
      <pc:docMkLst>
        <pc:docMk/>
      </pc:docMkLst>
    </pc:docChg>
  </pc:docChgLst>
  <pc:docChgLst>
    <pc:chgData name="瑛莉菜 羽田" userId="64c7e7a027abc1d1" providerId="LiveId" clId="{4A31CB7F-7977-480F-9CB7-9F954DE6AD4F}"/>
    <pc:docChg chg="custSel modSld">
      <pc:chgData name="瑛莉菜 羽田" userId="64c7e7a027abc1d1" providerId="LiveId" clId="{4A31CB7F-7977-480F-9CB7-9F954DE6AD4F}" dt="2024-10-07T08:46:46.923" v="23" actId="1076"/>
      <pc:docMkLst>
        <pc:docMk/>
      </pc:docMkLst>
      <pc:sldChg chg="addSp delSp modSp mod">
        <pc:chgData name="瑛莉菜 羽田" userId="64c7e7a027abc1d1" providerId="LiveId" clId="{4A31CB7F-7977-480F-9CB7-9F954DE6AD4F}" dt="2024-10-07T08:46:46.923" v="23" actId="1076"/>
        <pc:sldMkLst>
          <pc:docMk/>
          <pc:sldMk cId="4010063240" sldId="375"/>
        </pc:sldMkLst>
        <pc:spChg chg="mod">
          <ac:chgData name="瑛莉菜 羽田" userId="64c7e7a027abc1d1" providerId="LiveId" clId="{4A31CB7F-7977-480F-9CB7-9F954DE6AD4F}" dt="2024-10-07T08:45:53.373" v="9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4A31CB7F-7977-480F-9CB7-9F954DE6AD4F}" dt="2024-10-07T08:45:43.864" v="8" actId="20577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4A31CB7F-7977-480F-9CB7-9F954DE6AD4F}" dt="2024-10-07T08:46:10.349" v="12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4A31CB7F-7977-480F-9CB7-9F954DE6AD4F}" dt="2024-10-07T08:38:51.22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4A31CB7F-7977-480F-9CB7-9F954DE6AD4F}" dt="2024-10-07T08:45:35.88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4A31CB7F-7977-480F-9CB7-9F954DE6AD4F}" dt="2024-10-07T08:46:35.001" v="20" actId="14100"/>
          <ac:picMkLst>
            <pc:docMk/>
            <pc:sldMk cId="4010063240" sldId="375"/>
            <ac:picMk id="5" creationId="{9015EDE5-061F-EB54-EB9D-244DF67A3F84}"/>
          </ac:picMkLst>
        </pc:picChg>
        <pc:picChg chg="del">
          <ac:chgData name="瑛莉菜 羽田" userId="64c7e7a027abc1d1" providerId="LiveId" clId="{4A31CB7F-7977-480F-9CB7-9F954DE6AD4F}" dt="2024-10-07T08:46:14.114" v="13" actId="478"/>
          <ac:picMkLst>
            <pc:docMk/>
            <pc:sldMk cId="4010063240" sldId="375"/>
            <ac:picMk id="6" creationId="{83DE5CB9-DE83-DAF7-8BF9-714C56766324}"/>
          </ac:picMkLst>
        </pc:picChg>
        <pc:picChg chg="add mod">
          <ac:chgData name="瑛莉菜 羽田" userId="64c7e7a027abc1d1" providerId="LiveId" clId="{4A31CB7F-7977-480F-9CB7-9F954DE6AD4F}" dt="2024-10-07T08:46:46.923" v="23" actId="1076"/>
          <ac:picMkLst>
            <pc:docMk/>
            <pc:sldMk cId="4010063240" sldId="375"/>
            <ac:picMk id="8" creationId="{50478810-9BE2-9BCA-FC84-20B705268797}"/>
          </ac:picMkLst>
        </pc:picChg>
        <pc:picChg chg="del mod">
          <ac:chgData name="瑛莉菜 羽田" userId="64c7e7a027abc1d1" providerId="LiveId" clId="{4A31CB7F-7977-480F-9CB7-9F954DE6AD4F}" dt="2024-10-07T08:46:14.632" v="15" actId="478"/>
          <ac:picMkLst>
            <pc:docMk/>
            <pc:sldMk cId="4010063240" sldId="375"/>
            <ac:picMk id="9" creationId="{B6C52056-42A2-00D9-3DC9-1E12D9ED7CA2}"/>
          </ac:picMkLst>
        </pc:picChg>
        <pc:picChg chg="del">
          <ac:chgData name="瑛莉菜 羽田" userId="64c7e7a027abc1d1" providerId="LiveId" clId="{4A31CB7F-7977-480F-9CB7-9F954DE6AD4F}" dt="2024-10-07T08:46:15.406" v="16" actId="478"/>
          <ac:picMkLst>
            <pc:docMk/>
            <pc:sldMk cId="4010063240" sldId="375"/>
            <ac:picMk id="54" creationId="{57BDD9F0-9422-B46A-03D2-D265E93222C5}"/>
          </ac:picMkLst>
        </pc:picChg>
      </pc:sldChg>
    </pc:docChg>
  </pc:docChgLst>
  <pc:docChgLst>
    <pc:chgData name="瑛莉菜 羽田" userId="64c7e7a027abc1d1" providerId="LiveId" clId="{379BD205-C4D0-41F9-AAB1-F0B53AFD445B}"/>
    <pc:docChg chg="custSel modSld">
      <pc:chgData name="瑛莉菜 羽田" userId="64c7e7a027abc1d1" providerId="LiveId" clId="{379BD205-C4D0-41F9-AAB1-F0B53AFD445B}" dt="2024-10-01T02:40:42.374" v="26" actId="1076"/>
      <pc:docMkLst>
        <pc:docMk/>
      </pc:docMkLst>
    </pc:docChg>
  </pc:docChgLst>
  <pc:docChgLst>
    <pc:chgData name="瑛莉菜 羽田" userId="64c7e7a027abc1d1" providerId="LiveId" clId="{F2507108-BC0B-4629-A514-B08FD2A5F17E}"/>
    <pc:docChg chg="custSel modSld">
      <pc:chgData name="瑛莉菜 羽田" userId="64c7e7a027abc1d1" providerId="LiveId" clId="{F2507108-BC0B-4629-A514-B08FD2A5F17E}" dt="2024-09-30T08:04:00.343" v="44" actId="1076"/>
      <pc:docMkLst>
        <pc:docMk/>
      </pc:docMkLst>
    </pc:docChg>
  </pc:docChgLst>
  <pc:docChgLst>
    <pc:chgData name="瑛莉菜 羽田" userId="64c7e7a027abc1d1" providerId="LiveId" clId="{066AD7DE-0E8B-4447-AB22-3AA3E14038ED}"/>
    <pc:docChg chg="custSel modSld">
      <pc:chgData name="瑛莉菜 羽田" userId="64c7e7a027abc1d1" providerId="LiveId" clId="{066AD7DE-0E8B-4447-AB22-3AA3E14038ED}" dt="2024-10-04T08:33:22.529" v="116" actId="1076"/>
      <pc:docMkLst>
        <pc:docMk/>
      </pc:docMkLst>
    </pc:docChg>
  </pc:docChgLst>
  <pc:docChgLst>
    <pc:chgData name="瑛莉菜 羽田" userId="64c7e7a027abc1d1" providerId="LiveId" clId="{DD5A2BC6-49D1-433C-A87F-ADC0EA6664C5}"/>
    <pc:docChg chg="custSel modSld">
      <pc:chgData name="瑛莉菜 羽田" userId="64c7e7a027abc1d1" providerId="LiveId" clId="{DD5A2BC6-49D1-433C-A87F-ADC0EA6664C5}" dt="2024-09-10T07:10:32.870" v="50" actId="1076"/>
      <pc:docMkLst>
        <pc:docMk/>
      </pc:docMkLst>
    </pc:docChg>
  </pc:docChgLst>
  <pc:docChgLst>
    <pc:chgData name="瑛莉菜 羽田" userId="64c7e7a027abc1d1" providerId="LiveId" clId="{9E396184-48CE-4815-BFC4-E5808E0BEB99}"/>
    <pc:docChg chg="custSel modSld">
      <pc:chgData name="瑛莉菜 羽田" userId="64c7e7a027abc1d1" providerId="LiveId" clId="{9E396184-48CE-4815-BFC4-E5808E0BEB99}" dt="2024-10-01T08:52:37.675" v="78" actId="1076"/>
      <pc:docMkLst>
        <pc:docMk/>
      </pc:docMkLst>
    </pc:docChg>
  </pc:docChgLst>
  <pc:docChgLst>
    <pc:chgData name="瑛莉菜 羽田" userId="64c7e7a027abc1d1" providerId="LiveId" clId="{6C3C791C-C15B-42CE-BB2D-EA51D3E06E42}"/>
    <pc:docChg chg="custSel modSld">
      <pc:chgData name="瑛莉菜 羽田" userId="64c7e7a027abc1d1" providerId="LiveId" clId="{6C3C791C-C15B-42CE-BB2D-EA51D3E06E42}" dt="2024-09-17T04:23:40.027" v="45" actId="1076"/>
      <pc:docMkLst>
        <pc:docMk/>
      </pc:docMkLst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</pc:docChg>
  </pc:docChgLst>
  <pc:docChgLst>
    <pc:chgData name="瑛莉菜 羽田" userId="64c7e7a027abc1d1" providerId="LiveId" clId="{3414BD0B-19FC-41C2-BF9A-AF1964CE3EA8}"/>
    <pc:docChg chg="custSel modSld">
      <pc:chgData name="瑛莉菜 羽田" userId="64c7e7a027abc1d1" providerId="LiveId" clId="{3414BD0B-19FC-41C2-BF9A-AF1964CE3EA8}" dt="2024-10-04T05:33:14.690" v="74" actId="14100"/>
      <pc:docMkLst>
        <pc:docMk/>
      </pc:docMkLst>
    </pc:docChg>
  </pc:docChgLst>
  <pc:docChgLst>
    <pc:chgData name="瑛莉菜 羽田" userId="64c7e7a027abc1d1" providerId="LiveId" clId="{F6AD980D-C3E7-47C7-8B42-CAE05ED28C79}"/>
    <pc:docChg chg="custSel modSld">
      <pc:chgData name="瑛莉菜 羽田" userId="64c7e7a027abc1d1" providerId="LiveId" clId="{F6AD980D-C3E7-47C7-8B42-CAE05ED28C79}" dt="2024-09-30T04:17:18.168" v="14" actId="1076"/>
      <pc:docMkLst>
        <pc:docMk/>
      </pc:docMkLst>
    </pc:docChg>
  </pc:docChgLst>
  <pc:docChgLst>
    <pc:chgData name="瑛莉菜 羽田" userId="64c7e7a027abc1d1" providerId="LiveId" clId="{E1FB9DA6-2CAA-4B72-9BFF-87ACB0DD51CC}"/>
    <pc:docChg chg="custSel modSld">
      <pc:chgData name="瑛莉菜 羽田" userId="64c7e7a027abc1d1" providerId="LiveId" clId="{E1FB9DA6-2CAA-4B72-9BFF-87ACB0DD51CC}" dt="2024-09-30T06:23:10.306" v="68" actId="20577"/>
      <pc:docMkLst>
        <pc:docMk/>
      </pc:docMkLst>
    </pc:docChg>
  </pc:docChgLst>
  <pc:docChgLst>
    <pc:chgData name="瑛莉菜 羽田" userId="64c7e7a027abc1d1" providerId="LiveId" clId="{D9829D21-62E4-42A6-A63D-EE0DFEDB28D8}"/>
    <pc:docChg chg="custSel modSld">
      <pc:chgData name="瑛莉菜 羽田" userId="64c7e7a027abc1d1" providerId="LiveId" clId="{D9829D21-62E4-42A6-A63D-EE0DFEDB28D8}" dt="2024-09-30T03:31:01.308" v="75" actId="1076"/>
      <pc:docMkLst>
        <pc:docMk/>
      </pc:docMkLst>
    </pc:docChg>
  </pc:docChgLst>
  <pc:docChgLst>
    <pc:chgData name="瑛莉菜 羽田" userId="64c7e7a027abc1d1" providerId="LiveId" clId="{E4EB4315-A64C-4F2B-8169-EF7A7D8E3234}"/>
    <pc:docChg chg="custSel modSld">
      <pc:chgData name="瑛莉菜 羽田" userId="64c7e7a027abc1d1" providerId="LiveId" clId="{E4EB4315-A64C-4F2B-8169-EF7A7D8E3234}" dt="2024-10-07T07:45:20.914" v="111" actId="1076"/>
      <pc:docMkLst>
        <pc:docMk/>
      </pc:docMkLst>
      <pc:sldChg chg="addSp delSp modSp mod">
        <pc:chgData name="瑛莉菜 羽田" userId="64c7e7a027abc1d1" providerId="LiveId" clId="{E4EB4315-A64C-4F2B-8169-EF7A7D8E3234}" dt="2024-10-07T07:45:20.914" v="111" actId="1076"/>
        <pc:sldMkLst>
          <pc:docMk/>
          <pc:sldMk cId="4010063240" sldId="375"/>
        </pc:sldMkLst>
        <pc:spChg chg="mod">
          <ac:chgData name="瑛莉菜 羽田" userId="64c7e7a027abc1d1" providerId="LiveId" clId="{E4EB4315-A64C-4F2B-8169-EF7A7D8E3234}" dt="2024-10-07T07:44:36.301" v="95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E4EB4315-A64C-4F2B-8169-EF7A7D8E3234}" dt="2024-10-07T07:44:52.201" v="99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E4EB4315-A64C-4F2B-8169-EF7A7D8E3234}" dt="2024-10-07T07:43:58.010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E4EB4315-A64C-4F2B-8169-EF7A7D8E3234}" dt="2024-10-07T07:44:03.011" v="10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E4EB4315-A64C-4F2B-8169-EF7A7D8E3234}" dt="2024-10-07T07:44:12.038" v="17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E4EB4315-A64C-4F2B-8169-EF7A7D8E3234}" dt="2024-10-07T07:45:06.382" v="106" actId="14100"/>
          <ac:picMkLst>
            <pc:docMk/>
            <pc:sldMk cId="4010063240" sldId="375"/>
            <ac:picMk id="5" creationId="{3AA4932C-A755-37FF-C3F1-937AF2B491B7}"/>
          </ac:picMkLst>
        </pc:picChg>
        <pc:picChg chg="del">
          <ac:chgData name="瑛莉菜 羽田" userId="64c7e7a027abc1d1" providerId="LiveId" clId="{E4EB4315-A64C-4F2B-8169-EF7A7D8E3234}" dt="2024-10-07T07:44:53.514" v="100" actId="478"/>
          <ac:picMkLst>
            <pc:docMk/>
            <pc:sldMk cId="4010063240" sldId="375"/>
            <ac:picMk id="6" creationId="{776E1E2C-8F37-4597-440D-3D7A7C5B266D}"/>
          </ac:picMkLst>
        </pc:picChg>
        <pc:picChg chg="add mod">
          <ac:chgData name="瑛莉菜 羽田" userId="64c7e7a027abc1d1" providerId="LiveId" clId="{E4EB4315-A64C-4F2B-8169-EF7A7D8E3234}" dt="2024-10-07T07:45:20.914" v="111" actId="1076"/>
          <ac:picMkLst>
            <pc:docMk/>
            <pc:sldMk cId="4010063240" sldId="375"/>
            <ac:picMk id="8" creationId="{165A4479-58FA-382D-E292-70510EB2DF32}"/>
          </ac:picMkLst>
        </pc:picChg>
        <pc:picChg chg="del">
          <ac:chgData name="瑛莉菜 羽田" userId="64c7e7a027abc1d1" providerId="LiveId" clId="{E4EB4315-A64C-4F2B-8169-EF7A7D8E3234}" dt="2024-10-07T07:44:53.942" v="101" actId="478"/>
          <ac:picMkLst>
            <pc:docMk/>
            <pc:sldMk cId="4010063240" sldId="375"/>
            <ac:picMk id="9" creationId="{6B8789C0-AC1E-A5E4-3DC9-BC9070EC524E}"/>
          </ac:picMkLst>
        </pc:picChg>
      </pc:sldChg>
    </pc:docChg>
  </pc:docChgLst>
  <pc:docChgLst>
    <pc:chgData name="瑛莉菜 羽田" userId="64c7e7a027abc1d1" providerId="LiveId" clId="{B39F622E-4F0C-484D-86C1-E2B0E2AA2E3B}"/>
    <pc:docChg chg="custSel modSld">
      <pc:chgData name="瑛莉菜 羽田" userId="64c7e7a027abc1d1" providerId="LiveId" clId="{B39F622E-4F0C-484D-86C1-E2B0E2AA2E3B}" dt="2024-10-07T07:20:11.399" v="169" actId="1076"/>
      <pc:docMkLst>
        <pc:docMk/>
      </pc:docMkLst>
      <pc:sldChg chg="addSp delSp modSp mod">
        <pc:chgData name="瑛莉菜 羽田" userId="64c7e7a027abc1d1" providerId="LiveId" clId="{B39F622E-4F0C-484D-86C1-E2B0E2AA2E3B}" dt="2024-10-07T07:20:11.399" v="169" actId="1076"/>
        <pc:sldMkLst>
          <pc:docMk/>
          <pc:sldMk cId="4010063240" sldId="375"/>
        </pc:sldMkLst>
        <pc:spChg chg="mod">
          <ac:chgData name="瑛莉菜 羽田" userId="64c7e7a027abc1d1" providerId="LiveId" clId="{B39F622E-4F0C-484D-86C1-E2B0E2AA2E3B}" dt="2024-10-07T07:19:02.551" v="151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B39F622E-4F0C-484D-86C1-E2B0E2AA2E3B}" dt="2024-10-07T07:18:01.955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39F622E-4F0C-484D-86C1-E2B0E2AA2E3B}" dt="2024-10-07T07:19:42.855" v="15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39F622E-4F0C-484D-86C1-E2B0E2AA2E3B}" dt="2024-10-07T07:17:43.779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39F622E-4F0C-484D-86C1-E2B0E2AA2E3B}" dt="2024-10-07T07:17:49.346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39F622E-4F0C-484D-86C1-E2B0E2AA2E3B}" dt="2024-10-07T07:19:58.831" v="164" actId="14100"/>
          <ac:picMkLst>
            <pc:docMk/>
            <pc:sldMk cId="4010063240" sldId="375"/>
            <ac:picMk id="5" creationId="{F2D37119-E2A2-0CBD-A6F8-F96B9C62C858}"/>
          </ac:picMkLst>
        </pc:picChg>
        <pc:picChg chg="del">
          <ac:chgData name="瑛莉菜 羽田" userId="64c7e7a027abc1d1" providerId="LiveId" clId="{B39F622E-4F0C-484D-86C1-E2B0E2AA2E3B}" dt="2024-10-07T07:19:44.673" v="158" actId="478"/>
          <ac:picMkLst>
            <pc:docMk/>
            <pc:sldMk cId="4010063240" sldId="375"/>
            <ac:picMk id="6" creationId="{5132A3D1-20D1-723B-EEB4-B7FF3B783D1B}"/>
          </ac:picMkLst>
        </pc:picChg>
        <pc:picChg chg="add mod">
          <ac:chgData name="瑛莉菜 羽田" userId="64c7e7a027abc1d1" providerId="LiveId" clId="{B39F622E-4F0C-484D-86C1-E2B0E2AA2E3B}" dt="2024-10-07T07:20:11.399" v="169" actId="1076"/>
          <ac:picMkLst>
            <pc:docMk/>
            <pc:sldMk cId="4010063240" sldId="375"/>
            <ac:picMk id="8" creationId="{403CF0BE-8622-9DDC-32A4-843D0B3607B9}"/>
          </ac:picMkLst>
        </pc:picChg>
        <pc:picChg chg="del">
          <ac:chgData name="瑛莉菜 羽田" userId="64c7e7a027abc1d1" providerId="LiveId" clId="{B39F622E-4F0C-484D-86C1-E2B0E2AA2E3B}" dt="2024-10-07T07:19:45.262" v="159" actId="478"/>
          <ac:picMkLst>
            <pc:docMk/>
            <pc:sldMk cId="4010063240" sldId="375"/>
            <ac:picMk id="9" creationId="{E7C2EFA8-8BC6-BD95-1A26-BB6A2E83CE6D}"/>
          </ac:picMkLst>
        </pc:picChg>
      </pc:sldChg>
    </pc:docChg>
  </pc:docChgLst>
  <pc:docChgLst>
    <pc:chgData name="瑛莉菜 羽田" userId="64c7e7a027abc1d1" providerId="LiveId" clId="{B730C1BD-CB5B-4917-8578-5C30BD57B5E0}"/>
    <pc:docChg chg="custSel modSld">
      <pc:chgData name="瑛莉菜 羽田" userId="64c7e7a027abc1d1" providerId="LiveId" clId="{B730C1BD-CB5B-4917-8578-5C30BD57B5E0}" dt="2024-10-04T05:23:53.697" v="63"/>
      <pc:docMkLst>
        <pc:docMk/>
      </pc:docMkLst>
    </pc:docChg>
  </pc:docChgLst>
  <pc:docChgLst>
    <pc:chgData name="瑛莉菜 羽田" userId="64c7e7a027abc1d1" providerId="LiveId" clId="{3634D59F-8BC6-4306-A3EA-16B0D63DD722}"/>
    <pc:docChg chg="custSel modSld">
      <pc:chgData name="瑛莉菜 羽田" userId="64c7e7a027abc1d1" providerId="LiveId" clId="{3634D59F-8BC6-4306-A3EA-16B0D63DD722}" dt="2024-10-07T08:58:45.870" v="48" actId="1076"/>
      <pc:docMkLst>
        <pc:docMk/>
      </pc:docMkLst>
      <pc:sldChg chg="addSp delSp modSp mod">
        <pc:chgData name="瑛莉菜 羽田" userId="64c7e7a027abc1d1" providerId="LiveId" clId="{3634D59F-8BC6-4306-A3EA-16B0D63DD722}" dt="2024-10-07T08:58:45.870" v="48" actId="1076"/>
        <pc:sldMkLst>
          <pc:docMk/>
          <pc:sldMk cId="4010063240" sldId="375"/>
        </pc:sldMkLst>
        <pc:spChg chg="mod">
          <ac:chgData name="瑛莉菜 羽田" userId="64c7e7a027abc1d1" providerId="LiveId" clId="{3634D59F-8BC6-4306-A3EA-16B0D63DD722}" dt="2024-10-07T08:58:07.407" v="36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3634D59F-8BC6-4306-A3EA-16B0D63DD722}" dt="2024-10-07T08:56:35.009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634D59F-8BC6-4306-A3EA-16B0D63DD722}" dt="2024-10-07T08:56:41.239" v="10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3634D59F-8BC6-4306-A3EA-16B0D63DD722}" dt="2024-10-07T08:58:31.687" v="43" actId="14100"/>
          <ac:picMkLst>
            <pc:docMk/>
            <pc:sldMk cId="4010063240" sldId="375"/>
            <ac:picMk id="5" creationId="{26D030CE-9DF5-6A02-260E-2938FAB5EE9A}"/>
          </ac:picMkLst>
        </pc:picChg>
        <pc:picChg chg="del">
          <ac:chgData name="瑛莉菜 羽田" userId="64c7e7a027abc1d1" providerId="LiveId" clId="{3634D59F-8BC6-4306-A3EA-16B0D63DD722}" dt="2024-10-07T08:58:18.561" v="37" actId="478"/>
          <ac:picMkLst>
            <pc:docMk/>
            <pc:sldMk cId="4010063240" sldId="375"/>
            <ac:picMk id="6" creationId="{BC407171-F103-F7F6-5FA2-0CBCECB11A18}"/>
          </ac:picMkLst>
        </pc:picChg>
        <pc:picChg chg="add mod">
          <ac:chgData name="瑛莉菜 羽田" userId="64c7e7a027abc1d1" providerId="LiveId" clId="{3634D59F-8BC6-4306-A3EA-16B0D63DD722}" dt="2024-10-07T08:58:45.870" v="48" actId="1076"/>
          <ac:picMkLst>
            <pc:docMk/>
            <pc:sldMk cId="4010063240" sldId="375"/>
            <ac:picMk id="8" creationId="{8ED92899-652E-31BA-C823-DE8AB0BB9C2B}"/>
          </ac:picMkLst>
        </pc:picChg>
        <pc:picChg chg="del">
          <ac:chgData name="瑛莉菜 羽田" userId="64c7e7a027abc1d1" providerId="LiveId" clId="{3634D59F-8BC6-4306-A3EA-16B0D63DD722}" dt="2024-10-07T08:58:19.020" v="38" actId="478"/>
          <ac:picMkLst>
            <pc:docMk/>
            <pc:sldMk cId="4010063240" sldId="375"/>
            <ac:picMk id="9" creationId="{76E21534-8DFB-410F-AFC1-68A79ACA6003}"/>
          </ac:picMkLst>
        </pc:picChg>
      </pc:sldChg>
    </pc:docChg>
  </pc:docChgLst>
  <pc:docChgLst>
    <pc:chgData name="瑛莉菜 羽田" userId="64c7e7a027abc1d1" providerId="LiveId" clId="{FB2D6726-6B57-495B-9629-F65BEEBBE3A4}"/>
    <pc:docChg chg="custSel modSld">
      <pc:chgData name="瑛莉菜 羽田" userId="64c7e7a027abc1d1" providerId="LiveId" clId="{FB2D6726-6B57-495B-9629-F65BEEBBE3A4}" dt="2024-10-07T06:44:41.296" v="49" actId="1076"/>
      <pc:docMkLst>
        <pc:docMk/>
      </pc:docMkLst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</pc:docChg>
  </pc:docChgLst>
  <pc:docChgLst>
    <pc:chgData name="瑛莉菜 羽田" userId="64c7e7a027abc1d1" providerId="LiveId" clId="{A09C7244-FED4-4223-9059-C96D96298BB0}"/>
    <pc:docChg chg="custSel modSld">
      <pc:chgData name="瑛莉菜 羽田" userId="64c7e7a027abc1d1" providerId="LiveId" clId="{A09C7244-FED4-4223-9059-C96D96298BB0}" dt="2024-09-17T07:02:19.574" v="48" actId="1076"/>
      <pc:docMkLst>
        <pc:docMk/>
      </pc:docMkLst>
    </pc:docChg>
  </pc:docChgLst>
  <pc:docChgLst>
    <pc:chgData name="瑛莉菜 羽田" userId="64c7e7a027abc1d1" providerId="LiveId" clId="{047C4EED-1BD8-497C-AC49-ED84F63ECDAF}"/>
    <pc:docChg chg="custSel modSld">
      <pc:chgData name="瑛莉菜 羽田" userId="64c7e7a027abc1d1" providerId="LiveId" clId="{047C4EED-1BD8-497C-AC49-ED84F63ECDAF}" dt="2024-09-30T06:19:53.590" v="157"/>
      <pc:docMkLst>
        <pc:docMk/>
      </pc:docMkLst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</pc:docChg>
  </pc:docChgLst>
  <pc:docChgLst>
    <pc:chgData name="瑛莉菜 羽田" userId="64c7e7a027abc1d1" providerId="LiveId" clId="{4A3638EE-6717-478D-A069-5D081D289573}"/>
    <pc:docChg chg="custSel modSld">
      <pc:chgData name="瑛莉菜 羽田" userId="64c7e7a027abc1d1" providerId="LiveId" clId="{4A3638EE-6717-478D-A069-5D081D289573}" dt="2024-09-17T07:43:45.736" v="68" actId="1076"/>
      <pc:docMkLst>
        <pc:docMk/>
      </pc:docMkLst>
    </pc:docChg>
  </pc:docChgLst>
  <pc:docChgLst>
    <pc:chgData name="瑛莉菜 羽田" userId="64c7e7a027abc1d1" providerId="LiveId" clId="{43FA5EAA-D2F7-4FA0-8F1B-866E576BD040}"/>
    <pc:docChg chg="custSel modSld">
      <pc:chgData name="瑛莉菜 羽田" userId="64c7e7a027abc1d1" providerId="LiveId" clId="{43FA5EAA-D2F7-4FA0-8F1B-866E576BD040}" dt="2024-10-04T07:26:47.326" v="21" actId="1076"/>
      <pc:docMkLst>
        <pc:docMk/>
      </pc:docMkLst>
    </pc:docChg>
  </pc:docChgLst>
  <pc:docChgLst>
    <pc:chgData name="瑛莉菜 羽田" userId="64c7e7a027abc1d1" providerId="LiveId" clId="{62BD598C-8066-4028-9E86-5965F0B5BB23}"/>
    <pc:docChg chg="custSel modSld">
      <pc:chgData name="瑛莉菜 羽田" userId="64c7e7a027abc1d1" providerId="LiveId" clId="{62BD598C-8066-4028-9E86-5965F0B5BB23}" dt="2024-09-30T02:17:27.962" v="246" actId="20577"/>
      <pc:docMkLst>
        <pc:docMk/>
      </pc:docMkLst>
    </pc:docChg>
  </pc:docChgLst>
  <pc:docChgLst>
    <pc:chgData name="瑛莉菜 羽田" userId="64c7e7a027abc1d1" providerId="LiveId" clId="{85DDD03E-F8BE-47D3-9DA6-5B672D8B1EC4}"/>
    <pc:docChg chg="custSel modSld">
      <pc:chgData name="瑛莉菜 羽田" userId="64c7e7a027abc1d1" providerId="LiveId" clId="{85DDD03E-F8BE-47D3-9DA6-5B672D8B1EC4}" dt="2024-09-30T02:03:16.474" v="45" actId="1076"/>
      <pc:docMkLst>
        <pc:docMk/>
      </pc:docMkLst>
    </pc:docChg>
  </pc:docChgLst>
  <pc:docChgLst>
    <pc:chgData name="瑛莉菜 羽田" userId="64c7e7a027abc1d1" providerId="LiveId" clId="{E2A1068A-0290-4C1A-ABD4-0B7DDCAE1431}"/>
    <pc:docChg chg="custSel modSld">
      <pc:chgData name="瑛莉菜 羽田" userId="64c7e7a027abc1d1" providerId="LiveId" clId="{E2A1068A-0290-4C1A-ABD4-0B7DDCAE1431}" dt="2024-09-30T02:41:30.492" v="108" actId="1076"/>
      <pc:docMkLst>
        <pc:docMk/>
      </pc:docMkLst>
    </pc:docChg>
  </pc:docChgLst>
  <pc:docChgLst>
    <pc:chgData name="瑛莉菜 羽田" userId="64c7e7a027abc1d1" providerId="LiveId" clId="{EB9FED25-97D7-492C-9255-7A05201EFD8B}"/>
    <pc:docChg chg="custSel modSld">
      <pc:chgData name="瑛莉菜 羽田" userId="64c7e7a027abc1d1" providerId="LiveId" clId="{EB9FED25-97D7-492C-9255-7A05201EFD8B}" dt="2024-10-04T08:22:07.692" v="16" actId="1076"/>
      <pc:docMkLst>
        <pc:docMk/>
      </pc:docMkLst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</pc:docChg>
  </pc:docChgLst>
  <pc:docChgLst>
    <pc:chgData name="瑛莉菜 羽田" userId="64c7e7a027abc1d1" providerId="LiveId" clId="{51ECE223-D0CE-4A73-822E-956AAB23BC84}"/>
    <pc:docChg chg="undo custSel modSld">
      <pc:chgData name="瑛莉菜 羽田" userId="64c7e7a027abc1d1" providerId="LiveId" clId="{51ECE223-D0CE-4A73-822E-956AAB23BC84}" dt="2024-09-17T08:23:05.918" v="75" actId="1076"/>
      <pc:docMkLst>
        <pc:docMk/>
      </pc:docMkLst>
    </pc:docChg>
  </pc:docChgLst>
  <pc:docChgLst>
    <pc:chgData name="瑛莉菜 羽田" userId="64c7e7a027abc1d1" providerId="LiveId" clId="{FD17EB7C-03B8-4028-8C28-BDB839FECC3C}"/>
    <pc:docChg chg="custSel modSld">
      <pc:chgData name="瑛莉菜 羽田" userId="64c7e7a027abc1d1" providerId="LiveId" clId="{FD17EB7C-03B8-4028-8C28-BDB839FECC3C}" dt="2024-10-01T08:25:08.970" v="81" actId="1076"/>
      <pc:docMkLst>
        <pc:docMk/>
      </pc:docMkLst>
    </pc:docChg>
  </pc:docChgLst>
  <pc:docChgLst>
    <pc:chgData name="瑛莉菜 羽田" userId="64c7e7a027abc1d1" providerId="LiveId" clId="{CE4316B8-788E-4300-BAA7-EBFF24669661}"/>
    <pc:docChg chg="custSel modSld">
      <pc:chgData name="瑛莉菜 羽田" userId="64c7e7a027abc1d1" providerId="LiveId" clId="{CE4316B8-788E-4300-BAA7-EBFF24669661}" dt="2024-10-01T07:06:13.995" v="47" actId="20577"/>
      <pc:docMkLst>
        <pc:docMk/>
      </pc:docMkLst>
    </pc:docChg>
  </pc:docChgLst>
  <pc:docChgLst>
    <pc:chgData name="瑛莉菜 羽田" userId="64c7e7a027abc1d1" providerId="LiveId" clId="{F543EEE5-088D-494D-9649-B3A1D430AFBA}"/>
    <pc:docChg chg="custSel modSld">
      <pc:chgData name="瑛莉菜 羽田" userId="64c7e7a027abc1d1" providerId="LiveId" clId="{F543EEE5-088D-494D-9649-B3A1D430AFBA}" dt="2024-09-30T03:33:28.029" v="94" actId="1076"/>
      <pc:docMkLst>
        <pc:docMk/>
      </pc:docMkLst>
    </pc:docChg>
  </pc:docChgLst>
  <pc:docChgLst>
    <pc:chgData name="瑛莉菜 羽田" userId="64c7e7a027abc1d1" providerId="LiveId" clId="{0F935618-6446-4CC6-A951-E9F94FDD779D}"/>
    <pc:docChg chg="custSel modSld">
      <pc:chgData name="瑛莉菜 羽田" userId="64c7e7a027abc1d1" providerId="LiveId" clId="{0F935618-6446-4CC6-A951-E9F94FDD779D}" dt="2024-10-01T07:15:02.435" v="96" actId="1076"/>
      <pc:docMkLst>
        <pc:docMk/>
      </pc:docMkLst>
    </pc:docChg>
  </pc:docChgLst>
  <pc:docChgLst>
    <pc:chgData name="瑛莉菜 羽田" userId="64c7e7a027abc1d1" providerId="LiveId" clId="{B9A29DA3-4453-4B99-B09D-5364762D5A96}"/>
    <pc:docChg chg="custSel modSld">
      <pc:chgData name="瑛莉菜 羽田" userId="64c7e7a027abc1d1" providerId="LiveId" clId="{B9A29DA3-4453-4B99-B09D-5364762D5A96}" dt="2024-09-17T08:58:41.844" v="84" actId="1076"/>
      <pc:docMkLst>
        <pc:docMk/>
      </pc:docMkLst>
    </pc:docChg>
  </pc:docChgLst>
  <pc:docChgLst>
    <pc:chgData name="瑛莉菜 羽田" userId="64c7e7a027abc1d1" providerId="LiveId" clId="{B70BE385-873B-43D6-AB4E-1F6E57A4B3AC}"/>
    <pc:docChg chg="custSel modSld">
      <pc:chgData name="瑛莉菜 羽田" userId="64c7e7a027abc1d1" providerId="LiveId" clId="{B70BE385-873B-43D6-AB4E-1F6E57A4B3AC}" dt="2024-10-04T07:23:29.489" v="14" actId="1076"/>
      <pc:docMkLst>
        <pc:docMk/>
      </pc:docMkLst>
    </pc:docChg>
  </pc:docChgLst>
  <pc:docChgLst>
    <pc:chgData name="瑛莉菜 羽田" userId="64c7e7a027abc1d1" providerId="LiveId" clId="{6F1FEFAB-5319-4EA8-9824-473E2707B9B6}"/>
    <pc:docChg chg="custSel modSld">
      <pc:chgData name="瑛莉菜 羽田" userId="64c7e7a027abc1d1" providerId="LiveId" clId="{6F1FEFAB-5319-4EA8-9824-473E2707B9B6}" dt="2024-10-04T07:01:59.784" v="46" actId="1076"/>
      <pc:docMkLst>
        <pc:docMk/>
      </pc:docMkLst>
    </pc:docChg>
  </pc:docChgLst>
  <pc:docChgLst>
    <pc:chgData name="瑛莉菜 羽田" userId="64c7e7a027abc1d1" providerId="LiveId" clId="{D8344C41-F312-4582-BA7B-D4698A7BCDF4}"/>
    <pc:docChg chg="custSel modSld">
      <pc:chgData name="瑛莉菜 羽田" userId="64c7e7a027abc1d1" providerId="LiveId" clId="{D8344C41-F312-4582-BA7B-D4698A7BCDF4}" dt="2024-10-04T06:56:13.534" v="37" actId="1076"/>
      <pc:docMkLst>
        <pc:docMk/>
      </pc:docMkLst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</pc:docChg>
  </pc:docChgLst>
  <pc:docChgLst>
    <pc:chgData name="瑛莉菜 羽田" userId="64c7e7a027abc1d1" providerId="LiveId" clId="{A8A5CFEB-BEE1-4AAC-AEDE-949D92653306}"/>
    <pc:docChg chg="custSel modSld">
      <pc:chgData name="瑛莉菜 羽田" userId="64c7e7a027abc1d1" providerId="LiveId" clId="{A8A5CFEB-BEE1-4AAC-AEDE-949D92653306}" dt="2024-09-17T07:24:20.342" v="43" actId="1076"/>
      <pc:docMkLst>
        <pc:docMk/>
      </pc:docMkLst>
    </pc:docChg>
  </pc:docChgLst>
  <pc:docChgLst>
    <pc:chgData name="瑛莉菜 羽田" userId="64c7e7a027abc1d1" providerId="LiveId" clId="{40F2E6DF-C061-4B14-884E-C1DC18379AEF}"/>
    <pc:docChg chg="custSel modSld">
      <pc:chgData name="瑛莉菜 羽田" userId="64c7e7a027abc1d1" providerId="LiveId" clId="{40F2E6DF-C061-4B14-884E-C1DC18379AEF}" dt="2024-10-07T07:58:35.711" v="39"/>
      <pc:docMkLst>
        <pc:docMk/>
      </pc:docMkLst>
      <pc:sldChg chg="addSp delSp modSp mod">
        <pc:chgData name="瑛莉菜 羽田" userId="64c7e7a027abc1d1" providerId="LiveId" clId="{40F2E6DF-C061-4B14-884E-C1DC18379AEF}" dt="2024-10-07T07:58:35.711" v="39"/>
        <pc:sldMkLst>
          <pc:docMk/>
          <pc:sldMk cId="4010063240" sldId="375"/>
        </pc:sldMkLst>
        <pc:spChg chg="mod">
          <ac:chgData name="瑛莉菜 羽田" userId="64c7e7a027abc1d1" providerId="LiveId" clId="{40F2E6DF-C061-4B14-884E-C1DC18379AEF}" dt="2024-10-07T07:46:19.248" v="12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40F2E6DF-C061-4B14-884E-C1DC18379AEF}" dt="2024-10-07T07:58:35.711" v="39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40F2E6DF-C061-4B14-884E-C1DC18379AEF}" dt="2024-10-07T07:46:45.833" v="21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40F2E6DF-C061-4B14-884E-C1DC18379AEF}" dt="2024-10-07T07:45:57.28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40F2E6DF-C061-4B14-884E-C1DC18379AEF}" dt="2024-10-07T07:46:03.676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40F2E6DF-C061-4B14-884E-C1DC18379AEF}" dt="2024-10-07T07:46:47.392" v="22" actId="478"/>
          <ac:picMkLst>
            <pc:docMk/>
            <pc:sldMk cId="4010063240" sldId="375"/>
            <ac:picMk id="5" creationId="{3AA4932C-A755-37FF-C3F1-937AF2B491B7}"/>
          </ac:picMkLst>
        </pc:picChg>
        <pc:picChg chg="add mod">
          <ac:chgData name="瑛莉菜 羽田" userId="64c7e7a027abc1d1" providerId="LiveId" clId="{40F2E6DF-C061-4B14-884E-C1DC18379AEF}" dt="2024-10-07T07:47:01.997" v="28" actId="1076"/>
          <ac:picMkLst>
            <pc:docMk/>
            <pc:sldMk cId="4010063240" sldId="375"/>
            <ac:picMk id="6" creationId="{83DE5CB9-DE83-DAF7-8BF9-714C56766324}"/>
          </ac:picMkLst>
        </pc:picChg>
        <pc:picChg chg="del">
          <ac:chgData name="瑛莉菜 羽田" userId="64c7e7a027abc1d1" providerId="LiveId" clId="{40F2E6DF-C061-4B14-884E-C1DC18379AEF}" dt="2024-10-07T07:46:47.756" v="23" actId="478"/>
          <ac:picMkLst>
            <pc:docMk/>
            <pc:sldMk cId="4010063240" sldId="375"/>
            <ac:picMk id="8" creationId="{165A4479-58FA-382D-E292-70510EB2DF32}"/>
          </ac:picMkLst>
        </pc:picChg>
        <pc:picChg chg="add mod">
          <ac:chgData name="瑛莉菜 羽田" userId="64c7e7a027abc1d1" providerId="LiveId" clId="{40F2E6DF-C061-4B14-884E-C1DC18379AEF}" dt="2024-10-07T07:47:10.312" v="30" actId="1076"/>
          <ac:picMkLst>
            <pc:docMk/>
            <pc:sldMk cId="4010063240" sldId="375"/>
            <ac:picMk id="9" creationId="{B6C52056-42A2-00D9-3DC9-1E12D9ED7CA2}"/>
          </ac:picMkLst>
        </pc:picChg>
        <pc:picChg chg="add mod">
          <ac:chgData name="瑛莉菜 羽田" userId="64c7e7a027abc1d1" providerId="LiveId" clId="{40F2E6DF-C061-4B14-884E-C1DC18379AEF}" dt="2024-10-07T07:47:23.778" v="34" actId="1076"/>
          <ac:picMkLst>
            <pc:docMk/>
            <pc:sldMk cId="4010063240" sldId="375"/>
            <ac:picMk id="54" creationId="{57BDD9F0-9422-B46A-03D2-D265E93222C5}"/>
          </ac:picMkLst>
        </pc:picChg>
      </pc:sldChg>
    </pc:docChg>
  </pc:docChgLst>
  <pc:docChgLst>
    <pc:chgData name="瑛莉菜 羽田" userId="64c7e7a027abc1d1" providerId="LiveId" clId="{BFA06E62-7C9A-4EED-91F8-C306997E5917}"/>
    <pc:docChg chg="custSel modSld">
      <pc:chgData name="瑛莉菜 羽田" userId="64c7e7a027abc1d1" providerId="LiveId" clId="{BFA06E62-7C9A-4EED-91F8-C306997E5917}" dt="2024-10-07T09:07:12.923" v="18" actId="1076"/>
      <pc:docMkLst>
        <pc:docMk/>
      </pc:docMkLst>
      <pc:sldChg chg="addSp delSp modSp mod">
        <pc:chgData name="瑛莉菜 羽田" userId="64c7e7a027abc1d1" providerId="LiveId" clId="{BFA06E62-7C9A-4EED-91F8-C306997E5917}" dt="2024-10-07T09:07:12.923" v="18" actId="1076"/>
        <pc:sldMkLst>
          <pc:docMk/>
          <pc:sldMk cId="4010063240" sldId="375"/>
        </pc:sldMkLst>
        <pc:spChg chg="mod">
          <ac:chgData name="瑛莉菜 羽田" userId="64c7e7a027abc1d1" providerId="LiveId" clId="{BFA06E62-7C9A-4EED-91F8-C306997E5917}" dt="2024-10-07T09:06:05.507" v="2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BFA06E62-7C9A-4EED-91F8-C306997E5917}" dt="2024-10-07T09:06:24.794" v="4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FA06E62-7C9A-4EED-91F8-C306997E5917}" dt="2024-10-07T09:05:50.06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FA06E62-7C9A-4EED-91F8-C306997E5917}" dt="2024-10-07T09:05:57.213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BFA06E62-7C9A-4EED-91F8-C306997E5917}" dt="2024-10-07T09:06:25.972" v="5" actId="478"/>
          <ac:picMkLst>
            <pc:docMk/>
            <pc:sldMk cId="4010063240" sldId="375"/>
            <ac:picMk id="5" creationId="{242A1565-8B78-4B74-B100-6AFB75E3F784}"/>
          </ac:picMkLst>
        </pc:picChg>
        <pc:picChg chg="add mod">
          <ac:chgData name="瑛莉菜 羽田" userId="64c7e7a027abc1d1" providerId="LiveId" clId="{BFA06E62-7C9A-4EED-91F8-C306997E5917}" dt="2024-10-07T09:07:10.860" v="17" actId="14100"/>
          <ac:picMkLst>
            <pc:docMk/>
            <pc:sldMk cId="4010063240" sldId="375"/>
            <ac:picMk id="6" creationId="{DB4AF2D5-9555-F954-C09A-BC234A27E9EE}"/>
          </ac:picMkLst>
        </pc:picChg>
        <pc:picChg chg="del">
          <ac:chgData name="瑛莉菜 羽田" userId="64c7e7a027abc1d1" providerId="LiveId" clId="{BFA06E62-7C9A-4EED-91F8-C306997E5917}" dt="2024-10-07T09:06:26.652" v="6" actId="478"/>
          <ac:picMkLst>
            <pc:docMk/>
            <pc:sldMk cId="4010063240" sldId="375"/>
            <ac:picMk id="8" creationId="{EB828893-F26D-86F6-BB83-C7B86CF8A713}"/>
          </ac:picMkLst>
        </pc:picChg>
        <pc:picChg chg="add mod">
          <ac:chgData name="瑛莉菜 羽田" userId="64c7e7a027abc1d1" providerId="LiveId" clId="{BFA06E62-7C9A-4EED-91F8-C306997E5917}" dt="2024-10-07T09:07:12.923" v="18" actId="1076"/>
          <ac:picMkLst>
            <pc:docMk/>
            <pc:sldMk cId="4010063240" sldId="375"/>
            <ac:picMk id="9" creationId="{6ED23E68-D846-01D1-2AD3-EF1E8AC03B21}"/>
          </ac:picMkLst>
        </pc:picChg>
      </pc:sldChg>
    </pc:docChg>
  </pc:docChgLst>
  <pc:docChgLst>
    <pc:chgData name="瑛莉菜 羽田" userId="64c7e7a027abc1d1" providerId="LiveId" clId="{197FC229-DC39-42D2-973B-817600DD6952}"/>
    <pc:docChg chg="custSel modSld">
      <pc:chgData name="瑛莉菜 羽田" userId="64c7e7a027abc1d1" providerId="LiveId" clId="{197FC229-DC39-42D2-973B-817600DD6952}" dt="2024-09-17T07:17:34.971" v="49" actId="1076"/>
      <pc:docMkLst>
        <pc:docMk/>
      </pc:docMkLst>
    </pc:docChg>
  </pc:docChgLst>
  <pc:docChgLst>
    <pc:chgData name="瑛莉菜 羽田" userId="64c7e7a027abc1d1" providerId="LiveId" clId="{0FE72B6C-8E86-4B5A-9767-683FE22F027D}"/>
    <pc:docChg chg="custSel modSld">
      <pc:chgData name="瑛莉菜 羽田" userId="64c7e7a027abc1d1" providerId="LiveId" clId="{0FE72B6C-8E86-4B5A-9767-683FE22F027D}" dt="2024-10-01T04:18:03.745" v="49" actId="1076"/>
      <pc:docMkLst>
        <pc:docMk/>
      </pc:docMkLst>
    </pc:docChg>
  </pc:docChgLst>
  <pc:docChgLst>
    <pc:chgData name="瑛莉菜 羽田" userId="64c7e7a027abc1d1" providerId="LiveId" clId="{6618900A-CDDD-4DC9-A7CB-17BBE1F76EF7}"/>
    <pc:docChg chg="custSel modSld">
      <pc:chgData name="瑛莉菜 羽田" userId="64c7e7a027abc1d1" providerId="LiveId" clId="{6618900A-CDDD-4DC9-A7CB-17BBE1F76EF7}" dt="2024-09-30T06:33:53.188" v="89" actId="1076"/>
      <pc:docMkLst>
        <pc:docMk/>
      </pc:docMkLst>
    </pc:docChg>
  </pc:docChgLst>
  <pc:docChgLst>
    <pc:chgData name="瑛莉菜 羽田" userId="64c7e7a027abc1d1" providerId="LiveId" clId="{81594946-36E5-419C-97BD-2EE0FCDCA26B}"/>
    <pc:docChg chg="custSel modSld">
      <pc:chgData name="瑛莉菜 羽田" userId="64c7e7a027abc1d1" providerId="LiveId" clId="{81594946-36E5-419C-97BD-2EE0FCDCA26B}" dt="2024-10-01T04:37:20.966" v="132" actId="1076"/>
      <pc:docMkLst>
        <pc:docMk/>
      </pc:docMkLst>
    </pc:docChg>
  </pc:docChgLst>
  <pc:docChgLst>
    <pc:chgData name="瑛莉菜 羽田" userId="64c7e7a027abc1d1" providerId="LiveId" clId="{750939FA-68BE-400D-8BF0-B693136FF62B}"/>
    <pc:docChg chg="custSel modSld">
      <pc:chgData name="瑛莉菜 羽田" userId="64c7e7a027abc1d1" providerId="LiveId" clId="{750939FA-68BE-400D-8BF0-B693136FF62B}" dt="2024-09-27T05:32:21.185" v="57" actId="1076"/>
      <pc:docMkLst>
        <pc:docMk/>
      </pc:docMkLst>
    </pc:docChg>
  </pc:docChgLst>
  <pc:docChgLst>
    <pc:chgData name="瑛莉菜 羽田" userId="64c7e7a027abc1d1" providerId="LiveId" clId="{3174220C-8A7A-42C5-B0F3-DF8D5DB0F016}"/>
    <pc:docChg chg="custSel modSld">
      <pc:chgData name="瑛莉菜 羽田" userId="64c7e7a027abc1d1" providerId="LiveId" clId="{3174220C-8A7A-42C5-B0F3-DF8D5DB0F016}" dt="2024-10-04T04:38:24.535" v="66" actId="1076"/>
      <pc:docMkLst>
        <pc:docMk/>
      </pc:docMkLst>
    </pc:docChg>
  </pc:docChgLst>
  <pc:docChgLst>
    <pc:chgData name="瑛莉菜 羽田" userId="64c7e7a027abc1d1" providerId="LiveId" clId="{DDD1DBE6-2424-40BF-85A3-AC0973B45BFF}"/>
    <pc:docChg chg="custSel modSld">
      <pc:chgData name="瑛莉菜 羽田" userId="64c7e7a027abc1d1" providerId="LiveId" clId="{DDD1DBE6-2424-40BF-85A3-AC0973B45BFF}" dt="2024-09-27T05:22:45.125" v="47" actId="1076"/>
      <pc:docMkLst>
        <pc:docMk/>
      </pc:docMkLst>
    </pc:docChg>
  </pc:docChgLst>
  <pc:docChgLst>
    <pc:chgData name="瑛莉菜 羽田" userId="64c7e7a027abc1d1" providerId="LiveId" clId="{9E5459A4-41D9-4D8B-B5BC-64C9028BD648}"/>
    <pc:docChg chg="custSel modSld">
      <pc:chgData name="瑛莉菜 羽田" userId="64c7e7a027abc1d1" providerId="LiveId" clId="{9E5459A4-41D9-4D8B-B5BC-64C9028BD648}" dt="2024-09-17T06:44:29.546" v="65" actId="1076"/>
      <pc:docMkLst>
        <pc:docMk/>
      </pc:docMkLst>
    </pc:docChg>
  </pc:docChgLst>
  <pc:docChgLst>
    <pc:chgData name="瑛莉菜 羽田" userId="64c7e7a027abc1d1" providerId="LiveId" clId="{82F570FE-DB76-4317-A569-248967D8125B}"/>
    <pc:docChg chg="custSel modSld">
      <pc:chgData name="瑛莉菜 羽田" userId="64c7e7a027abc1d1" providerId="LiveId" clId="{82F570FE-DB76-4317-A569-248967D8125B}" dt="2024-10-07T07:39:45.617" v="22" actId="1076"/>
      <pc:docMkLst>
        <pc:docMk/>
      </pc:docMkLst>
    </pc:docChg>
  </pc:docChgLst>
  <pc:docChgLst>
    <pc:chgData name="瑛莉菜 羽田" userId="64c7e7a027abc1d1" providerId="LiveId" clId="{12ACC33F-36D1-42CF-939E-7F667758C4ED}"/>
    <pc:docChg chg="custSel modSld">
      <pc:chgData name="瑛莉菜 羽田" userId="64c7e7a027abc1d1" providerId="LiveId" clId="{12ACC33F-36D1-42CF-939E-7F667758C4ED}" dt="2024-10-07T07:23:09.379" v="114" actId="14100"/>
      <pc:docMkLst>
        <pc:docMk/>
      </pc:docMkLst>
    </pc:docChg>
  </pc:docChgLst>
  <pc:docChgLst>
    <pc:chgData name="瑛莉菜 羽田" userId="64c7e7a027abc1d1" providerId="LiveId" clId="{3F1AF608-B3D3-437B-8C62-F6332F90222C}"/>
    <pc:docChg chg="custSel modSld">
      <pc:chgData name="瑛莉菜 羽田" userId="64c7e7a027abc1d1" providerId="LiveId" clId="{3F1AF608-B3D3-437B-8C62-F6332F90222C}" dt="2024-09-17T08:05:20.384" v="28" actId="1076"/>
      <pc:docMkLst>
        <pc:docMk/>
      </pc:docMkLst>
    </pc:docChg>
  </pc:docChgLst>
  <pc:docChgLst>
    <pc:chgData name="瑛莉菜 羽田" userId="64c7e7a027abc1d1" providerId="LiveId" clId="{140D5755-3A75-48A3-9B14-BD98E800F7F3}"/>
    <pc:docChg chg="undo redo custSel modSld">
      <pc:chgData name="瑛莉菜 羽田" userId="64c7e7a027abc1d1" providerId="LiveId" clId="{140D5755-3A75-48A3-9B14-BD98E800F7F3}" dt="2024-09-17T04:19:35.599" v="56" actId="1076"/>
      <pc:docMkLst>
        <pc:docMk/>
      </pc:docMkLst>
    </pc:docChg>
  </pc:docChgLst>
  <pc:docChgLst>
    <pc:chgData name="瑛莉菜 羽田" userId="64c7e7a027abc1d1" providerId="LiveId" clId="{7A5A9115-36C4-4072-BD7B-1B22B88A491E}"/>
    <pc:docChg chg="custSel modSld">
      <pc:chgData name="瑛莉菜 羽田" userId="64c7e7a027abc1d1" providerId="LiveId" clId="{7A5A9115-36C4-4072-BD7B-1B22B88A491E}" dt="2024-10-04T09:09:23.090" v="13" actId="1076"/>
      <pc:docMkLst>
        <pc:docMk/>
      </pc:docMkLst>
    </pc:docChg>
  </pc:docChgLst>
  <pc:docChgLst>
    <pc:chgData name="瑛莉菜 羽田" userId="64c7e7a027abc1d1" providerId="LiveId" clId="{64E3659B-51E4-4ED3-9AEA-0E8FD145ECC6}"/>
    <pc:docChg chg="custSel modSld">
      <pc:chgData name="瑛莉菜 羽田" userId="64c7e7a027abc1d1" providerId="LiveId" clId="{64E3659B-51E4-4ED3-9AEA-0E8FD145ECC6}" dt="2024-10-04T08:19:24.862" v="26" actId="1076"/>
      <pc:docMkLst>
        <pc:docMk/>
      </pc:docMkLst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</pc:docChg>
  </pc:docChgLst>
  <pc:docChgLst>
    <pc:chgData name="瑛莉菜 羽田" userId="64c7e7a027abc1d1" providerId="LiveId" clId="{F0A9AC8C-7A2B-4337-B617-63F944C9963F}"/>
    <pc:docChg chg="custSel modSld">
      <pc:chgData name="瑛莉菜 羽田" userId="64c7e7a027abc1d1" providerId="LiveId" clId="{F0A9AC8C-7A2B-4337-B617-63F944C9963F}" dt="2024-10-04T08:11:57.057" v="35" actId="1076"/>
      <pc:docMkLst>
        <pc:docMk/>
      </pc:docMkLst>
    </pc:docChg>
  </pc:docChgLst>
  <pc:docChgLst>
    <pc:chgData name="瑛莉菜 羽田" userId="64c7e7a027abc1d1" providerId="LiveId" clId="{35ACB4B9-B4E9-46AA-B508-1A73896E9AE5}"/>
    <pc:docChg chg="custSel modSld">
      <pc:chgData name="瑛莉菜 羽田" userId="64c7e7a027abc1d1" providerId="LiveId" clId="{35ACB4B9-B4E9-46AA-B508-1A73896E9AE5}" dt="2024-10-04T06:09:38.942" v="56" actId="1076"/>
      <pc:docMkLst>
        <pc:docMk/>
      </pc:docMkLst>
    </pc:docChg>
  </pc:docChgLst>
  <pc:docChgLst>
    <pc:chgData name="瑛莉菜 羽田" userId="64c7e7a027abc1d1" providerId="LiveId" clId="{488E5877-4CA8-48F6-80EB-8F66AEE7EF37}"/>
    <pc:docChg chg="custSel modSld">
      <pc:chgData name="瑛莉菜 羽田" userId="64c7e7a027abc1d1" providerId="LiveId" clId="{488E5877-4CA8-48F6-80EB-8F66AEE7EF37}" dt="2024-10-01T03:30:01.684" v="62" actId="20577"/>
      <pc:docMkLst>
        <pc:docMk/>
      </pc:docMkLst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</pc:docChg>
  </pc:docChgLst>
  <pc:docChgLst>
    <pc:chgData name="瑛莉菜 羽田" userId="64c7e7a027abc1d1" providerId="LiveId" clId="{4CC070C8-9F88-4E60-B401-0B29BD015647}"/>
    <pc:docChg chg="custSel modSld">
      <pc:chgData name="瑛莉菜 羽田" userId="64c7e7a027abc1d1" providerId="LiveId" clId="{4CC070C8-9F88-4E60-B401-0B29BD015647}" dt="2024-10-07T08:56:00.589" v="46" actId="1076"/>
      <pc:docMkLst>
        <pc:docMk/>
      </pc:docMkLst>
      <pc:sldChg chg="addSp delSp modSp mod">
        <pc:chgData name="瑛莉菜 羽田" userId="64c7e7a027abc1d1" providerId="LiveId" clId="{4CC070C8-9F88-4E60-B401-0B29BD015647}" dt="2024-10-07T08:56:00.589" v="46" actId="1076"/>
        <pc:sldMkLst>
          <pc:docMk/>
          <pc:sldMk cId="4010063240" sldId="375"/>
        </pc:sldMkLst>
        <pc:spChg chg="mod">
          <ac:chgData name="瑛莉菜 羽田" userId="64c7e7a027abc1d1" providerId="LiveId" clId="{4CC070C8-9F88-4E60-B401-0B29BD015647}" dt="2024-10-07T08:55:31.984" v="36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4CC070C8-9F88-4E60-B401-0B29BD015647}" dt="2024-10-07T08:47:34.849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4CC070C8-9F88-4E60-B401-0B29BD015647}" dt="2024-10-07T08:55:05.923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4CC070C8-9F88-4E60-B401-0B29BD015647}" dt="2024-10-07T08:55:32.739" v="37" actId="478"/>
          <ac:picMkLst>
            <pc:docMk/>
            <pc:sldMk cId="4010063240" sldId="375"/>
            <ac:picMk id="5" creationId="{9015EDE5-061F-EB54-EB9D-244DF67A3F84}"/>
          </ac:picMkLst>
        </pc:picChg>
        <pc:picChg chg="add mod">
          <ac:chgData name="瑛莉菜 羽田" userId="64c7e7a027abc1d1" providerId="LiveId" clId="{4CC070C8-9F88-4E60-B401-0B29BD015647}" dt="2024-10-07T08:55:47.628" v="42" actId="14100"/>
          <ac:picMkLst>
            <pc:docMk/>
            <pc:sldMk cId="4010063240" sldId="375"/>
            <ac:picMk id="6" creationId="{BC407171-F103-F7F6-5FA2-0CBCECB11A18}"/>
          </ac:picMkLst>
        </pc:picChg>
        <pc:picChg chg="del">
          <ac:chgData name="瑛莉菜 羽田" userId="64c7e7a027abc1d1" providerId="LiveId" clId="{4CC070C8-9F88-4E60-B401-0B29BD015647}" dt="2024-10-07T08:55:33.515" v="38" actId="478"/>
          <ac:picMkLst>
            <pc:docMk/>
            <pc:sldMk cId="4010063240" sldId="375"/>
            <ac:picMk id="8" creationId="{50478810-9BE2-9BCA-FC84-20B705268797}"/>
          </ac:picMkLst>
        </pc:picChg>
        <pc:picChg chg="add mod">
          <ac:chgData name="瑛莉菜 羽田" userId="64c7e7a027abc1d1" providerId="LiveId" clId="{4CC070C8-9F88-4E60-B401-0B29BD015647}" dt="2024-10-07T08:56:00.589" v="46" actId="1076"/>
          <ac:picMkLst>
            <pc:docMk/>
            <pc:sldMk cId="4010063240" sldId="375"/>
            <ac:picMk id="9" creationId="{76E21534-8DFB-410F-AFC1-68A79ACA6003}"/>
          </ac:picMkLst>
        </pc:picChg>
      </pc:sldChg>
    </pc:docChg>
  </pc:docChgLst>
  <pc:docChgLst>
    <pc:chgData name="瑛莉菜 羽田" userId="64c7e7a027abc1d1" providerId="LiveId" clId="{2BCB20D8-A613-45D8-A406-3CCD3A6439C6}"/>
    <pc:docChg chg="undo custSel modSld">
      <pc:chgData name="瑛莉菜 羽田" userId="64c7e7a027abc1d1" providerId="LiveId" clId="{2BCB20D8-A613-45D8-A406-3CCD3A6439C6}" dt="2024-09-17T07:29:13.888" v="52" actId="1076"/>
      <pc:docMkLst>
        <pc:docMk/>
      </pc:docMkLst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</pc:docChg>
  </pc:docChgLst>
  <pc:docChgLst>
    <pc:chgData name="瑛莉菜 羽田" userId="64c7e7a027abc1d1" providerId="LiveId" clId="{F7A7AC9C-77D1-4846-A97B-6D5302F21645}"/>
    <pc:docChg chg="undo custSel modSld">
      <pc:chgData name="瑛莉菜 羽田" userId="64c7e7a027abc1d1" providerId="LiveId" clId="{F7A7AC9C-77D1-4846-A97B-6D5302F21645}" dt="2024-09-30T02:54:19.810" v="45"/>
      <pc:docMkLst>
        <pc:docMk/>
      </pc:docMkLst>
    </pc:docChg>
  </pc:docChgLst>
  <pc:docChgLst>
    <pc:chgData name="瑛莉菜 羽田" userId="64c7e7a027abc1d1" providerId="LiveId" clId="{687B6E56-60E5-46C1-9843-3C2520929435}"/>
    <pc:docChg chg="custSel modSld">
      <pc:chgData name="瑛莉菜 羽田" userId="64c7e7a027abc1d1" providerId="LiveId" clId="{687B6E56-60E5-46C1-9843-3C2520929435}" dt="2024-09-17T07:51:29.178" v="47" actId="1076"/>
      <pc:docMkLst>
        <pc:docMk/>
      </pc:docMkLst>
    </pc:docChg>
  </pc:docChgLst>
  <pc:docChgLst>
    <pc:chgData name="瑛莉菜 羽田" userId="64c7e7a027abc1d1" providerId="LiveId" clId="{E6ABD8F9-E2A5-4F2E-A0DB-3942BF9928F5}"/>
    <pc:docChg chg="custSel modSld">
      <pc:chgData name="瑛莉菜 羽田" userId="64c7e7a027abc1d1" providerId="LiveId" clId="{E6ABD8F9-E2A5-4F2E-A0DB-3942BF9928F5}" dt="2024-10-04T08:09:09.534" v="13" actId="1076"/>
      <pc:docMkLst>
        <pc:docMk/>
      </pc:docMkLst>
    </pc:docChg>
  </pc:docChgLst>
  <pc:docChgLst>
    <pc:chgData name="瑛莉菜 羽田" userId="64c7e7a027abc1d1" providerId="LiveId" clId="{DAD31505-046A-4302-975C-1F8F5A3C12F8}"/>
    <pc:docChg chg="undo custSel modSld">
      <pc:chgData name="瑛莉菜 羽田" userId="64c7e7a027abc1d1" providerId="LiveId" clId="{DAD31505-046A-4302-975C-1F8F5A3C12F8}" dt="2024-09-17T07:48:45.873" v="100" actId="1076"/>
      <pc:docMkLst>
        <pc:docMk/>
      </pc:docMkLst>
    </pc:docChg>
  </pc:docChgLst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</pc:docChg>
  </pc:docChgLst>
  <pc:docChgLst>
    <pc:chgData name="瑛莉菜 羽田" userId="64c7e7a027abc1d1" providerId="LiveId" clId="{72E1458F-5887-4AD2-9F43-2FAAEA1D7393}"/>
    <pc:docChg chg="custSel modSld">
      <pc:chgData name="瑛莉菜 羽田" userId="64c7e7a027abc1d1" providerId="LiveId" clId="{72E1458F-5887-4AD2-9F43-2FAAEA1D7393}" dt="2024-10-04T08:44:03.716" v="22" actId="1076"/>
      <pc:docMkLst>
        <pc:docMk/>
      </pc:docMkLst>
    </pc:docChg>
  </pc:docChgLst>
  <pc:docChgLst>
    <pc:chgData name="瑛莉菜 羽田" userId="64c7e7a027abc1d1" providerId="LiveId" clId="{4B260F1E-F2D6-4304-A8C7-5C0AA091F730}"/>
    <pc:docChg chg="custSel modSld">
      <pc:chgData name="瑛莉菜 羽田" userId="64c7e7a027abc1d1" providerId="LiveId" clId="{4B260F1E-F2D6-4304-A8C7-5C0AA091F730}" dt="2024-09-30T07:17:59.038" v="20" actId="1076"/>
      <pc:docMkLst>
        <pc:docMk/>
      </pc:docMkLst>
    </pc:docChg>
  </pc:docChgLst>
  <pc:docChgLst>
    <pc:chgData name="瑛莉菜 羽田" userId="64c7e7a027abc1d1" providerId="LiveId" clId="{A77EAB26-6CFB-4DF7-B462-7D52272EA6B0}"/>
    <pc:docChg chg="custSel modSld">
      <pc:chgData name="瑛莉菜 羽田" userId="64c7e7a027abc1d1" providerId="LiveId" clId="{A77EAB26-6CFB-4DF7-B462-7D52272EA6B0}" dt="2024-09-17T08:27:05.766" v="111" actId="1076"/>
      <pc:docMkLst>
        <pc:docMk/>
      </pc:docMkLst>
    </pc:docChg>
  </pc:docChgLst>
  <pc:docChgLst>
    <pc:chgData name="瑛莉菜 羽田" userId="64c7e7a027abc1d1" providerId="LiveId" clId="{384457CA-8960-483C-873D-9F62A6A0B7F0}"/>
    <pc:docChg chg="custSel modSld">
      <pc:chgData name="瑛莉菜 羽田" userId="64c7e7a027abc1d1" providerId="LiveId" clId="{384457CA-8960-483C-873D-9F62A6A0B7F0}" dt="2024-10-07T07:31:37.977" v="13" actId="1076"/>
      <pc:docMkLst>
        <pc:docMk/>
      </pc:docMkLst>
    </pc:docChg>
  </pc:docChgLst>
  <pc:docChgLst>
    <pc:chgData name="瑛莉菜 羽田" userId="64c7e7a027abc1d1" providerId="LiveId" clId="{029772B3-D5AA-4578-AA91-10DA662853F9}"/>
    <pc:docChg chg="custSel modSld">
      <pc:chgData name="瑛莉菜 羽田" userId="64c7e7a027abc1d1" providerId="LiveId" clId="{029772B3-D5AA-4578-AA91-10DA662853F9}" dt="2024-09-17T07:55:47.756" v="29" actId="1076"/>
      <pc:docMkLst>
        <pc:docMk/>
      </pc:docMkLst>
    </pc:docChg>
  </pc:docChgLst>
  <pc:docChgLst>
    <pc:chgData name="瑛莉菜 羽田" userId="64c7e7a027abc1d1" providerId="LiveId" clId="{6FFD63AB-0450-4C97-84FC-B108901191DF}"/>
    <pc:docChg chg="custSel modSld">
      <pc:chgData name="瑛莉菜 羽田" userId="64c7e7a027abc1d1" providerId="LiveId" clId="{6FFD63AB-0450-4C97-84FC-B108901191DF}" dt="2024-09-30T07:49:12.753" v="41" actId="1076"/>
      <pc:docMkLst>
        <pc:docMk/>
      </pc:docMkLst>
    </pc:docChg>
  </pc:docChgLst>
  <pc:docChgLst>
    <pc:chgData name="瑛莉菜 羽田" userId="64c7e7a027abc1d1" providerId="LiveId" clId="{681BC7FD-D9C7-468F-A0EB-CB376265DF10}"/>
    <pc:docChg chg="custSel modSld">
      <pc:chgData name="瑛莉菜 羽田" userId="64c7e7a027abc1d1" providerId="LiveId" clId="{681BC7FD-D9C7-468F-A0EB-CB376265DF10}" dt="2024-10-01T02:32:29.448" v="72" actId="1076"/>
      <pc:docMkLst>
        <pc:docMk/>
      </pc:docMkLst>
    </pc:docChg>
  </pc:docChgLst>
  <pc:docChgLst>
    <pc:chgData name="瑛莉菜 羽田" userId="64c7e7a027abc1d1" providerId="LiveId" clId="{6B767789-C698-4ABF-9080-E768463B4FF9}"/>
    <pc:docChg chg="custSel modSld">
      <pc:chgData name="瑛莉菜 羽田" userId="64c7e7a027abc1d1" providerId="LiveId" clId="{6B767789-C698-4ABF-9080-E768463B4FF9}" dt="2024-10-04T09:04:58.023" v="19" actId="1076"/>
      <pc:docMkLst>
        <pc:docMk/>
      </pc:docMkLst>
    </pc:docChg>
  </pc:docChgLst>
  <pc:docChgLst>
    <pc:chgData name="瑛莉菜 羽田" userId="64c7e7a027abc1d1" providerId="LiveId" clId="{F464B474-A9A3-4FA9-94F5-FA2FA716BF76}"/>
    <pc:docChg chg="custSel modSld">
      <pc:chgData name="瑛莉菜 羽田" userId="64c7e7a027abc1d1" providerId="LiveId" clId="{F464B474-A9A3-4FA9-94F5-FA2FA716BF76}" dt="2024-10-04T05:36:05.879" v="55" actId="14100"/>
      <pc:docMkLst>
        <pc:docMk/>
      </pc:docMkLst>
    </pc:docChg>
  </pc:docChgLst>
  <pc:docChgLst>
    <pc:chgData name="瑛莉菜 羽田" userId="64c7e7a027abc1d1" providerId="LiveId" clId="{54E85872-48D2-46F6-A56C-A7ACD040FD6B}"/>
    <pc:docChg chg="custSel modSld">
      <pc:chgData name="瑛莉菜 羽田" userId="64c7e7a027abc1d1" providerId="LiveId" clId="{54E85872-48D2-46F6-A56C-A7ACD040FD6B}" dt="2024-09-30T03:28:06.042" v="102" actId="1076"/>
      <pc:docMkLst>
        <pc:docMk/>
      </pc:docMkLst>
    </pc:docChg>
  </pc:docChgLst>
  <pc:docChgLst>
    <pc:chgData name="瑛莉菜 羽田" userId="64c7e7a027abc1d1" providerId="LiveId" clId="{DCD9B6B0-2D28-4A91-A5CB-69A0143BE601}"/>
    <pc:docChg chg="custSel modSld">
      <pc:chgData name="瑛莉菜 羽田" userId="64c7e7a027abc1d1" providerId="LiveId" clId="{DCD9B6B0-2D28-4A91-A5CB-69A0143BE601}" dt="2024-09-30T06:56:02.135" v="61" actId="1076"/>
      <pc:docMkLst>
        <pc:docMk/>
      </pc:docMkLst>
    </pc:docChg>
  </pc:docChgLst>
  <pc:docChgLst>
    <pc:chgData name="瑛莉菜 羽田" userId="64c7e7a027abc1d1" providerId="LiveId" clId="{3AF18D42-93D1-48FA-B668-0CC2CB69DC86}"/>
    <pc:docChg chg="custSel modSld">
      <pc:chgData name="瑛莉菜 羽田" userId="64c7e7a027abc1d1" providerId="LiveId" clId="{3AF18D42-93D1-48FA-B668-0CC2CB69DC86}" dt="2024-10-04T08:40:29.137" v="28" actId="1076"/>
      <pc:docMkLst>
        <pc:docMk/>
      </pc:docMkLst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</pc:docChg>
  </pc:docChgLst>
  <pc:docChgLst>
    <pc:chgData name="瑛莉菜 羽田" userId="64c7e7a027abc1d1" providerId="LiveId" clId="{56750C4B-45C9-4DED-85DF-892074639685}"/>
    <pc:docChg chg="custSel modSld">
      <pc:chgData name="瑛莉菜 羽田" userId="64c7e7a027abc1d1" providerId="LiveId" clId="{56750C4B-45C9-4DED-85DF-892074639685}" dt="2024-10-01T08:14:41.982" v="73" actId="1076"/>
      <pc:docMkLst>
        <pc:docMk/>
      </pc:docMkLst>
    </pc:docChg>
  </pc:docChgLst>
  <pc:docChgLst>
    <pc:chgData name="瑛莉菜 羽田" userId="64c7e7a027abc1d1" providerId="LiveId" clId="{EC9A52FB-A2ED-4785-930E-2C9768D894A8}"/>
    <pc:docChg chg="custSel modSld">
      <pc:chgData name="瑛莉菜 羽田" userId="64c7e7a027abc1d1" providerId="LiveId" clId="{EC9A52FB-A2ED-4785-930E-2C9768D894A8}" dt="2024-10-01T08:58:49.369" v="171" actId="1076"/>
      <pc:docMkLst>
        <pc:docMk/>
      </pc:docMkLst>
    </pc:docChg>
  </pc:docChgLst>
  <pc:docChgLst>
    <pc:chgData name="瑛莉菜 羽田" userId="64c7e7a027abc1d1" providerId="LiveId" clId="{16A831A9-B19E-4B2D-BB61-3A83A20DC81B}"/>
    <pc:docChg chg="custSel modSld">
      <pc:chgData name="瑛莉菜 羽田" userId="64c7e7a027abc1d1" providerId="LiveId" clId="{16A831A9-B19E-4B2D-BB61-3A83A20DC81B}" dt="2024-09-30T07:46:49.186" v="73" actId="1076"/>
      <pc:docMkLst>
        <pc:docMk/>
      </pc:docMkLst>
    </pc:docChg>
  </pc:docChgLst>
  <pc:docChgLst>
    <pc:chgData name="瑛莉菜 羽田" userId="64c7e7a027abc1d1" providerId="LiveId" clId="{C6E787C0-086E-4C97-8D0D-2C5C1FB3EE9D}"/>
    <pc:docChg chg="custSel modSld">
      <pc:chgData name="瑛莉菜 羽田" userId="64c7e7a027abc1d1" providerId="LiveId" clId="{C6E787C0-086E-4C97-8D0D-2C5C1FB3EE9D}" dt="2024-10-01T02:34:57.585" v="44"/>
      <pc:docMkLst>
        <pc:docMk/>
      </pc:docMkLst>
    </pc:docChg>
  </pc:docChgLst>
  <pc:docChgLst>
    <pc:chgData name="瑛莉菜 羽田" userId="64c7e7a027abc1d1" providerId="LiveId" clId="{9E7FAFFD-42CE-4321-8D84-A3481B544ED1}"/>
    <pc:docChg chg="custSel modSld">
      <pc:chgData name="瑛莉菜 羽田" userId="64c7e7a027abc1d1" providerId="LiveId" clId="{9E7FAFFD-42CE-4321-8D84-A3481B544ED1}" dt="2024-09-17T06:14:30.855" v="74" actId="1076"/>
      <pc:docMkLst>
        <pc:docMk/>
      </pc:docMkLst>
    </pc:docChg>
  </pc:docChgLst>
  <pc:docChgLst>
    <pc:chgData name="瑛莉菜 羽田" userId="64c7e7a027abc1d1" providerId="LiveId" clId="{FEB8B48E-9CED-4844-9238-77F40A7F16BE}"/>
    <pc:docChg chg="custSel modSld">
      <pc:chgData name="瑛莉菜 羽田" userId="64c7e7a027abc1d1" providerId="LiveId" clId="{FEB8B48E-9CED-4844-9238-77F40A7F16BE}" dt="2024-09-17T07:53:28.787" v="58" actId="1076"/>
      <pc:docMkLst>
        <pc:docMk/>
      </pc:docMkLst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</pc:docChg>
  </pc:docChgLst>
  <pc:docChgLst>
    <pc:chgData name="瑛莉菜 羽田" userId="64c7e7a027abc1d1" providerId="LiveId" clId="{B775C26B-3E03-4B9D-B55A-33A4CEF2ECF2}"/>
    <pc:docChg chg="custSel modSld">
      <pc:chgData name="瑛莉菜 羽田" userId="64c7e7a027abc1d1" providerId="LiveId" clId="{B775C26B-3E03-4B9D-B55A-33A4CEF2ECF2}" dt="2024-09-27T05:41:41.097" v="58" actId="1076"/>
      <pc:docMkLst>
        <pc:docMk/>
      </pc:docMkLst>
    </pc:docChg>
  </pc:docChgLst>
  <pc:docChgLst>
    <pc:chgData name="瑛莉菜 羽田" userId="64c7e7a027abc1d1" providerId="LiveId" clId="{6CD452CC-4C28-41C3-9694-B5745294B4AC}"/>
    <pc:docChg chg="custSel modSld">
      <pc:chgData name="瑛莉菜 羽田" userId="64c7e7a027abc1d1" providerId="LiveId" clId="{6CD452CC-4C28-41C3-9694-B5745294B4AC}" dt="2024-10-07T07:08:20.240" v="18" actId="14100"/>
      <pc:docMkLst>
        <pc:docMk/>
      </pc:docMkLst>
    </pc:docChg>
  </pc:docChgLst>
  <pc:docChgLst>
    <pc:chgData name="瑛莉菜 羽田" userId="64c7e7a027abc1d1" providerId="LiveId" clId="{57B15FFE-A53E-4341-9566-09E1D9B25632}"/>
    <pc:docChg chg="custSel modSld">
      <pc:chgData name="瑛莉菜 羽田" userId="64c7e7a027abc1d1" providerId="LiveId" clId="{57B15FFE-A53E-4341-9566-09E1D9B25632}" dt="2024-10-04T08:49:25.689" v="22" actId="1076"/>
      <pc:docMkLst>
        <pc:docMk/>
      </pc:docMkLst>
    </pc:docChg>
  </pc:docChgLst>
  <pc:docChgLst>
    <pc:chgData name="瑛莉菜 羽田" userId="64c7e7a027abc1d1" providerId="LiveId" clId="{983E11CE-60C1-4810-AF6F-E7E0F5752087}"/>
    <pc:docChg chg="custSel modSld">
      <pc:chgData name="瑛莉菜 羽田" userId="64c7e7a027abc1d1" providerId="LiveId" clId="{983E11CE-60C1-4810-AF6F-E7E0F5752087}" dt="2024-10-04T08:36:32.079" v="12" actId="1076"/>
      <pc:docMkLst>
        <pc:docMk/>
      </pc:docMkLst>
    </pc:docChg>
  </pc:docChgLst>
  <pc:docChgLst>
    <pc:chgData name="瑛莉菜 羽田" userId="64c7e7a027abc1d1" providerId="LiveId" clId="{5C76D0D7-6C3A-4ED6-A030-50CD3343583A}"/>
    <pc:docChg chg="custSel modSld">
      <pc:chgData name="瑛莉菜 羽田" userId="64c7e7a027abc1d1" providerId="LiveId" clId="{5C76D0D7-6C3A-4ED6-A030-50CD3343583A}" dt="2024-10-04T09:10:32.286" v="19" actId="1076"/>
      <pc:docMkLst>
        <pc:docMk/>
      </pc:docMkLst>
    </pc:docChg>
  </pc:docChgLst>
  <pc:docChgLst>
    <pc:chgData name="瑛莉菜 羽田" userId="64c7e7a027abc1d1" providerId="LiveId" clId="{0530B49E-995B-4022-8A0E-BFA4949C18A0}"/>
    <pc:docChg chg="custSel modSld">
      <pc:chgData name="瑛莉菜 羽田" userId="64c7e7a027abc1d1" providerId="LiveId" clId="{0530B49E-995B-4022-8A0E-BFA4949C18A0}" dt="2024-10-07T06:59:40.618" v="226" actId="20577"/>
      <pc:docMkLst>
        <pc:docMk/>
      </pc:docMkLst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</pc:docChg>
  </pc:docChgLst>
  <pc:docChgLst>
    <pc:chgData name="瑛莉菜 羽田" userId="64c7e7a027abc1d1" providerId="LiveId" clId="{9151AB77-0872-4EDC-A3E1-5A055EF8DCF4}"/>
    <pc:docChg chg="custSel modSld">
      <pc:chgData name="瑛莉菜 羽田" userId="64c7e7a027abc1d1" providerId="LiveId" clId="{9151AB77-0872-4EDC-A3E1-5A055EF8DCF4}" dt="2024-10-04T06:48:58.138" v="43" actId="1076"/>
      <pc:docMkLst>
        <pc:docMk/>
      </pc:docMkLst>
    </pc:docChg>
  </pc:docChgLst>
  <pc:docChgLst>
    <pc:chgData name="瑛莉菜 羽田" userId="64c7e7a027abc1d1" providerId="LiveId" clId="{FCDC963D-DF35-466D-9F6F-B943893CEE18}"/>
    <pc:docChg chg="custSel modSld">
      <pc:chgData name="瑛莉菜 羽田" userId="64c7e7a027abc1d1" providerId="LiveId" clId="{FCDC963D-DF35-466D-9F6F-B943893CEE18}" dt="2024-10-04T05:46:54.405" v="62" actId="1076"/>
      <pc:docMkLst>
        <pc:docMk/>
      </pc:docMkLst>
    </pc:docChg>
  </pc:docChgLst>
  <pc:docChgLst>
    <pc:chgData name="瑛莉菜 羽田" userId="64c7e7a027abc1d1" providerId="LiveId" clId="{AE1C656C-1438-45A3-9A79-52E261AAC0F6}"/>
    <pc:docChg chg="custSel modSld">
      <pc:chgData name="瑛莉菜 羽田" userId="64c7e7a027abc1d1" providerId="LiveId" clId="{AE1C656C-1438-45A3-9A79-52E261AAC0F6}" dt="2024-10-07T06:25:56.458" v="26" actId="14100"/>
      <pc:docMkLst>
        <pc:docMk/>
      </pc:docMkLst>
    </pc:docChg>
  </pc:docChgLst>
  <pc:docChgLst>
    <pc:chgData name="瑛莉菜 羽田" userId="64c7e7a027abc1d1" providerId="LiveId" clId="{7D6DE313-14AC-4D07-A21A-F2577E35A4D4}"/>
    <pc:docChg chg="custSel modSld">
      <pc:chgData name="瑛莉菜 羽田" userId="64c7e7a027abc1d1" providerId="LiveId" clId="{7D6DE313-14AC-4D07-A21A-F2577E35A4D4}" dt="2024-09-30T04:44:35.158" v="24" actId="1076"/>
      <pc:docMkLst>
        <pc:docMk/>
      </pc:docMkLst>
    </pc:docChg>
  </pc:docChgLst>
  <pc:docChgLst>
    <pc:chgData name="瑛莉菜 羽田" userId="64c7e7a027abc1d1" providerId="LiveId" clId="{3BCCB47C-DAAB-45E0-B4E2-9874209A89FE}"/>
    <pc:docChg chg="custSel modSld">
      <pc:chgData name="瑛莉菜 羽田" userId="64c7e7a027abc1d1" providerId="LiveId" clId="{3BCCB47C-DAAB-45E0-B4E2-9874209A89FE}" dt="2024-09-30T02:38:18.255" v="206" actId="20577"/>
      <pc:docMkLst>
        <pc:docMk/>
      </pc:docMkLst>
    </pc:docChg>
  </pc:docChgLst>
  <pc:docChgLst>
    <pc:chgData name="瑛莉菜 羽田" userId="64c7e7a027abc1d1" providerId="LiveId" clId="{433DAE59-2536-4016-997F-A2DD897A730C}"/>
    <pc:docChg chg="custSel modSld">
      <pc:chgData name="瑛莉菜 羽田" userId="64c7e7a027abc1d1" providerId="LiveId" clId="{433DAE59-2536-4016-997F-A2DD897A730C}" dt="2024-09-17T08:34:06.749" v="52" actId="1076"/>
      <pc:docMkLst>
        <pc:docMk/>
      </pc:docMkLst>
    </pc:docChg>
  </pc:docChgLst>
  <pc:docChgLst>
    <pc:chgData name="瑛莉菜 羽田" userId="64c7e7a027abc1d1" providerId="LiveId" clId="{C1B0BEBD-C7F5-4B5F-B0D7-51024C884EE3}"/>
    <pc:docChg chg="custSel modSld">
      <pc:chgData name="瑛莉菜 羽田" userId="64c7e7a027abc1d1" providerId="LiveId" clId="{C1B0BEBD-C7F5-4B5F-B0D7-51024C884EE3}" dt="2024-09-30T07:23:49.673" v="64" actId="1076"/>
      <pc:docMkLst>
        <pc:docMk/>
      </pc:docMkLst>
    </pc:docChg>
  </pc:docChgLst>
  <pc:docChgLst>
    <pc:chgData name="瑛莉菜 羽田" userId="64c7e7a027abc1d1" providerId="LiveId" clId="{439FE3A8-9A02-4FDC-BC39-A6E03FAEB635}"/>
    <pc:docChg chg="custSel modSld">
      <pc:chgData name="瑛莉菜 羽田" userId="64c7e7a027abc1d1" providerId="LiveId" clId="{439FE3A8-9A02-4FDC-BC39-A6E03FAEB635}" dt="2024-10-04T05:50:42.374" v="42" actId="1076"/>
      <pc:docMkLst>
        <pc:docMk/>
      </pc:docMkLst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</pc:docChg>
  </pc:docChgLst>
  <pc:docChgLst>
    <pc:chgData name="瑛莉菜 羽田" userId="64c7e7a027abc1d1" providerId="LiveId" clId="{726D1286-4386-4B7B-9A70-C1DB59F9DA90}"/>
    <pc:docChg chg="custSel modSld">
      <pc:chgData name="瑛莉菜 羽田" userId="64c7e7a027abc1d1" providerId="LiveId" clId="{726D1286-4386-4B7B-9A70-C1DB59F9DA90}" dt="2024-09-17T07:14:26.017" v="53" actId="1076"/>
      <pc:docMkLst>
        <pc:docMk/>
      </pc:docMkLst>
    </pc:docChg>
  </pc:docChgLst>
  <pc:docChgLst>
    <pc:chgData name="瑛莉菜 羽田" userId="64c7e7a027abc1d1" providerId="LiveId" clId="{2994FBE5-8BA0-42B4-836B-1B0F96EBE8C0}"/>
    <pc:docChg chg="custSel modSld">
      <pc:chgData name="瑛莉菜 羽田" userId="64c7e7a027abc1d1" providerId="LiveId" clId="{2994FBE5-8BA0-42B4-836B-1B0F96EBE8C0}" dt="2024-10-04T05:01:10.051" v="53" actId="1076"/>
      <pc:docMkLst>
        <pc:docMk/>
      </pc:docMkLst>
    </pc:docChg>
  </pc:docChgLst>
  <pc:docChgLst>
    <pc:chgData name="瑛莉菜 羽田" userId="64c7e7a027abc1d1" providerId="LiveId" clId="{2E0C8E11-D2C7-468A-88D0-E5AD804A5F12}"/>
    <pc:docChg chg="custSel modSld">
      <pc:chgData name="瑛莉菜 羽田" userId="64c7e7a027abc1d1" providerId="LiveId" clId="{2E0C8E11-D2C7-468A-88D0-E5AD804A5F12}" dt="2024-09-30T07:28:53.872" v="68" actId="1076"/>
      <pc:docMkLst>
        <pc:docMk/>
      </pc:docMkLst>
    </pc:docChg>
  </pc:docChgLst>
  <pc:docChgLst>
    <pc:chgData name="瑛莉菜 羽田" userId="64c7e7a027abc1d1" providerId="LiveId" clId="{C4D2214F-6ADF-4483-8E8C-98B6AC8F9689}"/>
    <pc:docChg chg="custSel modSld">
      <pc:chgData name="瑛莉菜 羽田" userId="64c7e7a027abc1d1" providerId="LiveId" clId="{C4D2214F-6ADF-4483-8E8C-98B6AC8F9689}" dt="2024-10-04T08:26:59.248" v="24" actId="14100"/>
      <pc:docMkLst>
        <pc:docMk/>
      </pc:docMkLst>
    </pc:docChg>
  </pc:docChgLst>
  <pc:docChgLst>
    <pc:chgData name="瑛莉菜 羽田" userId="64c7e7a027abc1d1" providerId="LiveId" clId="{6B532494-CC03-4639-898A-79B565C70CD6}"/>
    <pc:docChg chg="custSel modSld">
      <pc:chgData name="瑛莉菜 羽田" userId="64c7e7a027abc1d1" providerId="LiveId" clId="{6B532494-CC03-4639-898A-79B565C70CD6}" dt="2024-10-07T06:50:46.879" v="16" actId="1076"/>
      <pc:docMkLst>
        <pc:docMk/>
      </pc:docMkLst>
    </pc:docChg>
  </pc:docChgLst>
  <pc:docChgLst>
    <pc:chgData name="瑛莉菜 羽田" userId="64c7e7a027abc1d1" providerId="LiveId" clId="{7E6E8ED0-E8D6-4575-B4A2-F664355A7396}"/>
    <pc:docChg chg="custSel modSld">
      <pc:chgData name="瑛莉菜 羽田" userId="64c7e7a027abc1d1" providerId="LiveId" clId="{7E6E8ED0-E8D6-4575-B4A2-F664355A7396}" dt="2024-10-04T07:20:24.233" v="17" actId="1076"/>
      <pc:docMkLst>
        <pc:docMk/>
      </pc:docMkLst>
    </pc:docChg>
  </pc:docChgLst>
  <pc:docChgLst>
    <pc:chgData name="瑛莉菜 羽田" userId="64c7e7a027abc1d1" providerId="LiveId" clId="{B6208FD8-0C8F-4D37-94AE-D798CA103A66}"/>
    <pc:docChg chg="custSel modSld">
      <pc:chgData name="瑛莉菜 羽田" userId="64c7e7a027abc1d1" providerId="LiveId" clId="{B6208FD8-0C8F-4D37-94AE-D798CA103A66}" dt="2024-09-27T00:37:52.433" v="63" actId="1076"/>
      <pc:docMkLst>
        <pc:docMk/>
      </pc:docMkLst>
    </pc:docChg>
  </pc:docChgLst>
  <pc:docChgLst>
    <pc:chgData name="瑛莉菜 羽田" userId="64c7e7a027abc1d1" providerId="LiveId" clId="{50C6BD31-CAC2-4054-99DE-976311064557}"/>
    <pc:docChg chg="custSel modSld">
      <pc:chgData name="瑛莉菜 羽田" userId="64c7e7a027abc1d1" providerId="LiveId" clId="{50C6BD31-CAC2-4054-99DE-976311064557}" dt="2024-09-27T05:34:16.207" v="47" actId="14100"/>
      <pc:docMkLst>
        <pc:docMk/>
      </pc:docMkLst>
    </pc:docChg>
  </pc:docChgLst>
  <pc:docChgLst>
    <pc:chgData name="瑛莉菜 羽田" userId="64c7e7a027abc1d1" providerId="LiveId" clId="{E25A333F-0DBF-462A-8570-4631EE6CA7E4}"/>
    <pc:docChg chg="custSel modSld">
      <pc:chgData name="瑛莉菜 羽田" userId="64c7e7a027abc1d1" providerId="LiveId" clId="{E25A333F-0DBF-462A-8570-4631EE6CA7E4}" dt="2024-10-01T06:57:45.138" v="72" actId="1076"/>
      <pc:docMkLst>
        <pc:docMk/>
      </pc:docMkLst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</pc:docChg>
  </pc:docChgLst>
  <pc:docChgLst>
    <pc:chgData name="瑛莉菜 羽田" userId="64c7e7a027abc1d1" providerId="LiveId" clId="{FFD72237-C034-4218-9606-DCF913B9C742}"/>
    <pc:docChg chg="custSel modSld">
      <pc:chgData name="瑛莉菜 羽田" userId="64c7e7a027abc1d1" providerId="LiveId" clId="{FFD72237-C034-4218-9606-DCF913B9C742}" dt="2024-10-07T09:00:33.187" v="52" actId="1076"/>
      <pc:docMkLst>
        <pc:docMk/>
      </pc:docMkLst>
    </pc:docChg>
  </pc:docChgLst>
  <pc:docChgLst>
    <pc:chgData name="瑛莉菜 羽田" userId="64c7e7a027abc1d1" providerId="LiveId" clId="{50ADD3A1-9E61-4515-A3B1-5EACEB252CD4}"/>
    <pc:docChg chg="custSel modSld">
      <pc:chgData name="瑛莉菜 羽田" userId="64c7e7a027abc1d1" providerId="LiveId" clId="{50ADD3A1-9E61-4515-A3B1-5EACEB252CD4}" dt="2024-09-30T08:21:45.469" v="95" actId="20577"/>
      <pc:docMkLst>
        <pc:docMk/>
      </pc:docMkLst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</pc:docChg>
  </pc:docChgLst>
  <pc:docChgLst>
    <pc:chgData name="瑛莉菜 羽田" userId="64c7e7a027abc1d1" providerId="LiveId" clId="{06706F6C-A5ED-42DB-AEFF-4627D2188AF6}"/>
    <pc:docChg chg="custSel modSld">
      <pc:chgData name="瑛莉菜 羽田" userId="64c7e7a027abc1d1" providerId="LiveId" clId="{06706F6C-A5ED-42DB-AEFF-4627D2188AF6}" dt="2024-10-04T06:40:53.442" v="39" actId="1076"/>
      <pc:docMkLst>
        <pc:docMk/>
      </pc:docMkLst>
    </pc:docChg>
  </pc:docChgLst>
  <pc:docChgLst>
    <pc:chgData name="瑛莉菜 羽田" userId="64c7e7a027abc1d1" providerId="LiveId" clId="{55478431-91E2-4E8E-9519-8AFEE29E3938}"/>
    <pc:docChg chg="custSel modSld">
      <pc:chgData name="瑛莉菜 羽田" userId="64c7e7a027abc1d1" providerId="LiveId" clId="{55478431-91E2-4E8E-9519-8AFEE29E3938}" dt="2024-09-30T08:42:46.637" v="203"/>
      <pc:docMkLst>
        <pc:docMk/>
      </pc:docMkLst>
    </pc:docChg>
  </pc:docChgLst>
  <pc:docChgLst>
    <pc:chgData name="瑛莉菜 羽田" userId="64c7e7a027abc1d1" providerId="LiveId" clId="{FF0B36D3-6768-45A9-AD94-03141011A33C}"/>
    <pc:docChg chg="custSel modSld">
      <pc:chgData name="瑛莉菜 羽田" userId="64c7e7a027abc1d1" providerId="LiveId" clId="{FF0B36D3-6768-45A9-AD94-03141011A33C}" dt="2024-09-30T07:51:07.335" v="64" actId="20577"/>
      <pc:docMkLst>
        <pc:docMk/>
      </pc:docMkLst>
    </pc:docChg>
  </pc:docChgLst>
  <pc:docChgLst>
    <pc:chgData name="瑛莉菜 羽田" userId="64c7e7a027abc1d1" providerId="LiveId" clId="{F8C20BDD-D5E8-4453-9673-0BEC868430B2}"/>
    <pc:docChg chg="undo custSel modSld">
      <pc:chgData name="瑛莉菜 羽田" userId="64c7e7a027abc1d1" providerId="LiveId" clId="{F8C20BDD-D5E8-4453-9673-0BEC868430B2}" dt="2024-09-30T04:48:00.640" v="24" actId="1076"/>
      <pc:docMkLst>
        <pc:docMk/>
      </pc:docMkLst>
    </pc:docChg>
  </pc:docChgLst>
  <pc:docChgLst>
    <pc:chgData name="瑛莉菜 羽田" userId="64c7e7a027abc1d1" providerId="LiveId" clId="{A38A5D3D-F7C6-457C-8620-5E1D51766419}"/>
    <pc:docChg chg="custSel modSld">
      <pc:chgData name="瑛莉菜 羽田" userId="64c7e7a027abc1d1" providerId="LiveId" clId="{A38A5D3D-F7C6-457C-8620-5E1D51766419}" dt="2024-10-04T08:29:37.124" v="35" actId="1076"/>
      <pc:docMkLst>
        <pc:docMk/>
      </pc:docMkLst>
    </pc:docChg>
  </pc:docChgLst>
  <pc:docChgLst>
    <pc:chgData name="瑛莉菜 羽田" userId="64c7e7a027abc1d1" providerId="LiveId" clId="{0D5A50BE-1BAF-42F4-AD4A-FF8C620A4A8B}"/>
    <pc:docChg chg="custSel modSld">
      <pc:chgData name="瑛莉菜 羽田" userId="64c7e7a027abc1d1" providerId="LiveId" clId="{0D5A50BE-1BAF-42F4-AD4A-FF8C620A4A8B}" dt="2024-10-04T08:46:02.160" v="23" actId="1076"/>
      <pc:docMkLst>
        <pc:docMk/>
      </pc:docMkLst>
    </pc:docChg>
  </pc:docChgLst>
  <pc:docChgLst>
    <pc:chgData name="瑛莉菜 羽田" userId="64c7e7a027abc1d1" providerId="LiveId" clId="{A17362FD-B24A-4838-8D4A-747FB81F7D8B}"/>
    <pc:docChg chg="custSel modSld">
      <pc:chgData name="瑛莉菜 羽田" userId="64c7e7a027abc1d1" providerId="LiveId" clId="{A17362FD-B24A-4838-8D4A-747FB81F7D8B}" dt="2024-09-27T05:39:11.309" v="38" actId="1076"/>
      <pc:docMkLst>
        <pc:docMk/>
      </pc:docMkLst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</pc:docChg>
  </pc:docChgLst>
  <pc:docChgLst>
    <pc:chgData name="瑛莉菜 羽田" userId="64c7e7a027abc1d1" providerId="LiveId" clId="{E2BC6E63-C0B9-4564-BC49-4CDE530BAC4B}"/>
    <pc:docChg chg="custSel modSld">
      <pc:chgData name="瑛莉菜 羽田" userId="64c7e7a027abc1d1" providerId="LiveId" clId="{E2BC6E63-C0B9-4564-BC49-4CDE530BAC4B}" dt="2024-10-01T04:28:56.389" v="43" actId="1076"/>
      <pc:docMkLst>
        <pc:docMk/>
      </pc:docMkLst>
    </pc:docChg>
  </pc:docChgLst>
  <pc:docChgLst>
    <pc:chgData name="瑛莉菜 羽田" userId="64c7e7a027abc1d1" providerId="LiveId" clId="{C492D207-1A16-4E79-A7A6-A5EF81C9A3C1}"/>
    <pc:docChg chg="custSel modSld">
      <pc:chgData name="瑛莉菜 羽田" userId="64c7e7a027abc1d1" providerId="LiveId" clId="{C492D207-1A16-4E79-A7A6-A5EF81C9A3C1}" dt="2024-10-01T06:27:21.674" v="64" actId="1076"/>
      <pc:docMkLst>
        <pc:docMk/>
      </pc:docMkLst>
    </pc:docChg>
  </pc:docChgLst>
  <pc:docChgLst>
    <pc:chgData name="瑛莉菜 羽田" userId="64c7e7a027abc1d1" providerId="LiveId" clId="{D7AF1AF1-77D2-4C5C-A9C0-94ACB2769FB3}"/>
    <pc:docChg chg="custSel modSld">
      <pc:chgData name="瑛莉菜 羽田" userId="64c7e7a027abc1d1" providerId="LiveId" clId="{D7AF1AF1-77D2-4C5C-A9C0-94ACB2769FB3}" dt="2024-09-17T08:07:14.231" v="50" actId="1076"/>
      <pc:docMkLst>
        <pc:docMk/>
      </pc:docMkLst>
    </pc:docChg>
  </pc:docChgLst>
  <pc:docChgLst>
    <pc:chgData name="瑛莉菜 羽田" userId="64c7e7a027abc1d1" providerId="LiveId" clId="{CCF569B7-473D-4CC9-B97B-101E6A14F462}"/>
    <pc:docChg chg="custSel modSld">
      <pc:chgData name="瑛莉菜 羽田" userId="64c7e7a027abc1d1" providerId="LiveId" clId="{CCF569B7-473D-4CC9-B97B-101E6A14F462}" dt="2024-10-01T02:38:24.557" v="62" actId="1076"/>
      <pc:docMkLst>
        <pc:docMk/>
      </pc:docMkLst>
    </pc:docChg>
  </pc:docChgLst>
  <pc:docChgLst>
    <pc:chgData name="瑛莉菜 羽田" userId="64c7e7a027abc1d1" providerId="LiveId" clId="{ACB9AC37-1F0B-4AB7-8D47-8709BED0059D}"/>
    <pc:docChg chg="custSel modSld">
      <pc:chgData name="瑛莉菜 羽田" userId="64c7e7a027abc1d1" providerId="LiveId" clId="{ACB9AC37-1F0B-4AB7-8D47-8709BED0059D}" dt="2024-09-30T08:51:34.924" v="78" actId="1076"/>
      <pc:docMkLst>
        <pc:docMk/>
      </pc:docMkLst>
    </pc:docChg>
  </pc:docChgLst>
  <pc:docChgLst>
    <pc:chgData name="瑛莉菜 羽田" userId="64c7e7a027abc1d1" providerId="LiveId" clId="{9353FEDC-00AD-455D-9E6D-A92807E3814C}"/>
    <pc:docChg chg="custSel modSld">
      <pc:chgData name="瑛莉菜 羽田" userId="64c7e7a027abc1d1" providerId="LiveId" clId="{9353FEDC-00AD-455D-9E6D-A92807E3814C}" dt="2024-09-17T07:21:58.954" v="71" actId="1076"/>
      <pc:docMkLst>
        <pc:docMk/>
      </pc:docMkLst>
    </pc:docChg>
  </pc:docChgLst>
  <pc:docChgLst>
    <pc:chgData name="瑛莉菜 羽田" userId="64c7e7a027abc1d1" providerId="LiveId" clId="{F90A0EE1-5F7A-4FE0-AD87-9977D325CE0F}"/>
    <pc:docChg chg="custSel modSld">
      <pc:chgData name="瑛莉菜 羽田" userId="64c7e7a027abc1d1" providerId="LiveId" clId="{F90A0EE1-5F7A-4FE0-AD87-9977D325CE0F}" dt="2024-09-17T07:57:42.696" v="43" actId="1076"/>
      <pc:docMkLst>
        <pc:docMk/>
      </pc:docMkLst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2024/10/7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2024/10/7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2024/10/7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2024/10/7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2024/10/7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2024/10/7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2024/10/7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2024/10/7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2024/10/7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2024/10/7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2024/10/7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2024/10/7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2024/10/7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39" Type="http://schemas.openxmlformats.org/officeDocument/2006/relationships/image" Target="../media/image37.png"/><Relationship Id="rId21" Type="http://schemas.openxmlformats.org/officeDocument/2006/relationships/image" Target="../media/image19.png"/><Relationship Id="rId34" Type="http://schemas.openxmlformats.org/officeDocument/2006/relationships/image" Target="../media/image32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33" Type="http://schemas.openxmlformats.org/officeDocument/2006/relationships/image" Target="../media/image31.png"/><Relationship Id="rId38" Type="http://schemas.openxmlformats.org/officeDocument/2006/relationships/image" Target="../media/image36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29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32" Type="http://schemas.openxmlformats.org/officeDocument/2006/relationships/image" Target="../media/image30.png"/><Relationship Id="rId37" Type="http://schemas.openxmlformats.org/officeDocument/2006/relationships/image" Target="../media/image35.png"/><Relationship Id="rId40" Type="http://schemas.openxmlformats.org/officeDocument/2006/relationships/image" Target="../media/image38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28" Type="http://schemas.openxmlformats.org/officeDocument/2006/relationships/image" Target="../media/image26.png"/><Relationship Id="rId36" Type="http://schemas.openxmlformats.org/officeDocument/2006/relationships/image" Target="../media/image34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31" Type="http://schemas.openxmlformats.org/officeDocument/2006/relationships/image" Target="../media/image29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Relationship Id="rId27" Type="http://schemas.openxmlformats.org/officeDocument/2006/relationships/image" Target="../media/image25.png"/><Relationship Id="rId30" Type="http://schemas.openxmlformats.org/officeDocument/2006/relationships/image" Target="../media/image28.png"/><Relationship Id="rId35" Type="http://schemas.openxmlformats.org/officeDocument/2006/relationships/image" Target="../media/image33.png"/><Relationship Id="rId8" Type="http://schemas.openxmlformats.org/officeDocument/2006/relationships/image" Target="../media/image6.png"/><Relationship Id="rId3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22114" y="120306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フェアトレードコットンキャンバスファスナーポーチ（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S</a:t>
            </a:r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H120×W120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印刷・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コットン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833681" y="5896797"/>
            <a:ext cx="605747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フェアトレードコットンを使用したキャンバスポーチです。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スクエアタイプのポーチで、アクセントとしてハンドルが付いているのが特徴です。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4FECD2-CD97-E05D-B555-6818778F8E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6313" y="2363174"/>
            <a:ext cx="949373" cy="391295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9F388A41-EAEC-421A-B779-4ABC43374A4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277006" y="2676299"/>
            <a:ext cx="955970" cy="472084"/>
          </a:xfrm>
          <a:prstGeom prst="rect">
            <a:avLst/>
          </a:prstGeom>
        </p:spPr>
      </p:pic>
      <p:pic>
        <p:nvPicPr>
          <p:cNvPr id="30" name="図 29">
            <a:extLst>
              <a:ext uri="{FF2B5EF4-FFF2-40B4-BE49-F238E27FC236}">
                <a16:creationId xmlns:a16="http://schemas.microsoft.com/office/drawing/2014/main" id="{AEBA179A-A06D-F636-44AF-0E117ED6812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777506" y="2870986"/>
            <a:ext cx="388122" cy="428552"/>
          </a:xfrm>
          <a:prstGeom prst="rect">
            <a:avLst/>
          </a:prstGeom>
        </p:spPr>
      </p:pic>
      <p:pic>
        <p:nvPicPr>
          <p:cNvPr id="31" name="図 30">
            <a:extLst>
              <a:ext uri="{FF2B5EF4-FFF2-40B4-BE49-F238E27FC236}">
                <a16:creationId xmlns:a16="http://schemas.microsoft.com/office/drawing/2014/main" id="{DED4ACDC-068A-7D36-4B10-BB2729E3370D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728316" y="831725"/>
            <a:ext cx="857370" cy="390580"/>
          </a:xfrm>
          <a:prstGeom prst="rect">
            <a:avLst/>
          </a:prstGeom>
        </p:spPr>
      </p:pic>
      <p:pic>
        <p:nvPicPr>
          <p:cNvPr id="34" name="図 33">
            <a:extLst>
              <a:ext uri="{FF2B5EF4-FFF2-40B4-BE49-F238E27FC236}">
                <a16:creationId xmlns:a16="http://schemas.microsoft.com/office/drawing/2014/main" id="{95BEB82A-FC55-1DBE-B5EB-A6E25EF3B38B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563060" y="957278"/>
            <a:ext cx="619211" cy="209579"/>
          </a:xfrm>
          <a:prstGeom prst="rect">
            <a:avLst/>
          </a:prstGeom>
        </p:spPr>
      </p:pic>
      <p:pic>
        <p:nvPicPr>
          <p:cNvPr id="36" name="図 35">
            <a:extLst>
              <a:ext uri="{FF2B5EF4-FFF2-40B4-BE49-F238E27FC236}">
                <a16:creationId xmlns:a16="http://schemas.microsoft.com/office/drawing/2014/main" id="{D0BC6BAA-A51B-BD1B-2C09-4ADE7CD0E897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486607" y="2999368"/>
            <a:ext cx="676369" cy="209579"/>
          </a:xfrm>
          <a:prstGeom prst="rect">
            <a:avLst/>
          </a:prstGeom>
        </p:spPr>
      </p:pic>
      <p:pic>
        <p:nvPicPr>
          <p:cNvPr id="25" name="図 24">
            <a:extLst>
              <a:ext uri="{FF2B5EF4-FFF2-40B4-BE49-F238E27FC236}">
                <a16:creationId xmlns:a16="http://schemas.microsoft.com/office/drawing/2014/main" id="{CCAA7C8B-A87B-1158-CDFE-1D490F4EE9B9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893136" y="2535023"/>
            <a:ext cx="409632" cy="476316"/>
          </a:xfrm>
          <a:prstGeom prst="rect">
            <a:avLst/>
          </a:prstGeom>
        </p:spPr>
      </p:pic>
      <p:pic>
        <p:nvPicPr>
          <p:cNvPr id="29" name="図 28">
            <a:extLst>
              <a:ext uri="{FF2B5EF4-FFF2-40B4-BE49-F238E27FC236}">
                <a16:creationId xmlns:a16="http://schemas.microsoft.com/office/drawing/2014/main" id="{C85001B2-1586-F4C5-2176-445E576E5906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130465" y="2344495"/>
            <a:ext cx="457264" cy="733527"/>
          </a:xfrm>
          <a:prstGeom prst="rect">
            <a:avLst/>
          </a:prstGeom>
        </p:spPr>
      </p:pic>
      <p:pic>
        <p:nvPicPr>
          <p:cNvPr id="33" name="図 32">
            <a:extLst>
              <a:ext uri="{FF2B5EF4-FFF2-40B4-BE49-F238E27FC236}">
                <a16:creationId xmlns:a16="http://schemas.microsoft.com/office/drawing/2014/main" id="{9749C0D3-476A-2525-25AC-5A28BD82A413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395886" y="2536650"/>
            <a:ext cx="791661" cy="325978"/>
          </a:xfrm>
          <a:prstGeom prst="rect">
            <a:avLst/>
          </a:prstGeom>
        </p:spPr>
      </p:pic>
      <p:pic>
        <p:nvPicPr>
          <p:cNvPr id="35" name="図 34">
            <a:extLst>
              <a:ext uri="{FF2B5EF4-FFF2-40B4-BE49-F238E27FC236}">
                <a16:creationId xmlns:a16="http://schemas.microsoft.com/office/drawing/2014/main" id="{008EAFDE-A8AA-4DA9-2C49-6BFA59D6AEF7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3186102" y="2619575"/>
            <a:ext cx="781159" cy="462027"/>
          </a:xfrm>
          <a:prstGeom prst="rect">
            <a:avLst/>
          </a:prstGeom>
        </p:spPr>
      </p:pic>
      <p:pic>
        <p:nvPicPr>
          <p:cNvPr id="38" name="図 37">
            <a:extLst>
              <a:ext uri="{FF2B5EF4-FFF2-40B4-BE49-F238E27FC236}">
                <a16:creationId xmlns:a16="http://schemas.microsoft.com/office/drawing/2014/main" id="{24104AD3-DF70-B733-EBF4-2E9E6277C010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3437945" y="2161893"/>
            <a:ext cx="657317" cy="438211"/>
          </a:xfrm>
          <a:prstGeom prst="rect">
            <a:avLst/>
          </a:prstGeom>
        </p:spPr>
      </p:pic>
      <p:pic>
        <p:nvPicPr>
          <p:cNvPr id="37" name="図 36">
            <a:extLst>
              <a:ext uri="{FF2B5EF4-FFF2-40B4-BE49-F238E27FC236}">
                <a16:creationId xmlns:a16="http://schemas.microsoft.com/office/drawing/2014/main" id="{709C22DF-E2B1-82B8-A04A-AEF1E3D56A95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3890171" y="2568816"/>
            <a:ext cx="245276" cy="166545"/>
          </a:xfrm>
          <a:prstGeom prst="rect">
            <a:avLst/>
          </a:prstGeom>
        </p:spPr>
      </p:pic>
      <p:pic>
        <p:nvPicPr>
          <p:cNvPr id="39" name="図 38">
            <a:extLst>
              <a:ext uri="{FF2B5EF4-FFF2-40B4-BE49-F238E27FC236}">
                <a16:creationId xmlns:a16="http://schemas.microsoft.com/office/drawing/2014/main" id="{CE1A8199-2CE6-3768-038F-BD234AD40C28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3986029" y="2181747"/>
            <a:ext cx="681132" cy="376290"/>
          </a:xfrm>
          <a:prstGeom prst="rect">
            <a:avLst/>
          </a:prstGeom>
        </p:spPr>
      </p:pic>
      <p:pic>
        <p:nvPicPr>
          <p:cNvPr id="40" name="図 39">
            <a:extLst>
              <a:ext uri="{FF2B5EF4-FFF2-40B4-BE49-F238E27FC236}">
                <a16:creationId xmlns:a16="http://schemas.microsoft.com/office/drawing/2014/main" id="{0ECBA451-12E2-1C59-10C5-1671708AEE25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 flipV="1">
            <a:off x="4012809" y="2495964"/>
            <a:ext cx="534587" cy="133647"/>
          </a:xfrm>
          <a:prstGeom prst="rect">
            <a:avLst/>
          </a:prstGeom>
        </p:spPr>
      </p:pic>
      <p:pic>
        <p:nvPicPr>
          <p:cNvPr id="42" name="図 41">
            <a:extLst>
              <a:ext uri="{FF2B5EF4-FFF2-40B4-BE49-F238E27FC236}">
                <a16:creationId xmlns:a16="http://schemas.microsoft.com/office/drawing/2014/main" id="{24DEB2A8-63D8-2C29-0DAD-F3DEA6B44E07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3711104" y="2519765"/>
            <a:ext cx="600159" cy="181001"/>
          </a:xfrm>
          <a:prstGeom prst="rect">
            <a:avLst/>
          </a:prstGeom>
        </p:spPr>
      </p:pic>
      <p:pic>
        <p:nvPicPr>
          <p:cNvPr id="43" name="図 42">
            <a:extLst>
              <a:ext uri="{FF2B5EF4-FFF2-40B4-BE49-F238E27FC236}">
                <a16:creationId xmlns:a16="http://schemas.microsoft.com/office/drawing/2014/main" id="{6FA6DC72-9A05-B9C0-27D3-77A94EE12415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3543640" y="2363174"/>
            <a:ext cx="496155" cy="250803"/>
          </a:xfrm>
          <a:prstGeom prst="rect">
            <a:avLst/>
          </a:prstGeom>
        </p:spPr>
      </p:pic>
      <p:pic>
        <p:nvPicPr>
          <p:cNvPr id="48" name="図 47">
            <a:extLst>
              <a:ext uri="{FF2B5EF4-FFF2-40B4-BE49-F238E27FC236}">
                <a16:creationId xmlns:a16="http://schemas.microsoft.com/office/drawing/2014/main" id="{04108D36-2D1F-E8FF-D727-2ADA6657B1E1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3223448" y="2079831"/>
            <a:ext cx="760680" cy="458923"/>
          </a:xfrm>
          <a:prstGeom prst="rect">
            <a:avLst/>
          </a:prstGeom>
        </p:spPr>
      </p:pic>
      <p:pic>
        <p:nvPicPr>
          <p:cNvPr id="45" name="図 44">
            <a:extLst>
              <a:ext uri="{FF2B5EF4-FFF2-40B4-BE49-F238E27FC236}">
                <a16:creationId xmlns:a16="http://schemas.microsoft.com/office/drawing/2014/main" id="{77C22F50-423B-1FFB-DF93-3A87A9BBBF5C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114871" y="890498"/>
            <a:ext cx="615341" cy="363911"/>
          </a:xfrm>
          <a:prstGeom prst="rect">
            <a:avLst/>
          </a:prstGeom>
        </p:spPr>
      </p:pic>
      <p:pic>
        <p:nvPicPr>
          <p:cNvPr id="44" name="図 43">
            <a:extLst>
              <a:ext uri="{FF2B5EF4-FFF2-40B4-BE49-F238E27FC236}">
                <a16:creationId xmlns:a16="http://schemas.microsoft.com/office/drawing/2014/main" id="{5746EB3B-F5C4-A751-4927-3280A18A8B41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2072372" y="1136887"/>
            <a:ext cx="423922" cy="281027"/>
          </a:xfrm>
          <a:prstGeom prst="rect">
            <a:avLst/>
          </a:prstGeom>
        </p:spPr>
      </p:pic>
      <p:pic>
        <p:nvPicPr>
          <p:cNvPr id="51" name="図 50">
            <a:extLst>
              <a:ext uri="{FF2B5EF4-FFF2-40B4-BE49-F238E27FC236}">
                <a16:creationId xmlns:a16="http://schemas.microsoft.com/office/drawing/2014/main" id="{F4E36F5A-E4EA-7A49-7F83-2D014D54D70B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3503278" y="2358110"/>
            <a:ext cx="523948" cy="543001"/>
          </a:xfrm>
          <a:prstGeom prst="rect">
            <a:avLst/>
          </a:prstGeom>
        </p:spPr>
      </p:pic>
      <p:pic>
        <p:nvPicPr>
          <p:cNvPr id="46" name="図 45">
            <a:extLst>
              <a:ext uri="{FF2B5EF4-FFF2-40B4-BE49-F238E27FC236}">
                <a16:creationId xmlns:a16="http://schemas.microsoft.com/office/drawing/2014/main" id="{A4A4E351-597D-264D-F42D-E9F44B51FEF8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4142030" y="2405349"/>
            <a:ext cx="718432" cy="247735"/>
          </a:xfrm>
          <a:prstGeom prst="rect">
            <a:avLst/>
          </a:prstGeom>
        </p:spPr>
      </p:pic>
      <p:pic>
        <p:nvPicPr>
          <p:cNvPr id="47" name="図 46">
            <a:extLst>
              <a:ext uri="{FF2B5EF4-FFF2-40B4-BE49-F238E27FC236}">
                <a16:creationId xmlns:a16="http://schemas.microsoft.com/office/drawing/2014/main" id="{C73778D7-1B32-5AB1-D1F2-FD4C71A5715C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3494533" y="2267398"/>
            <a:ext cx="735770" cy="320921"/>
          </a:xfrm>
          <a:prstGeom prst="rect">
            <a:avLst/>
          </a:prstGeom>
        </p:spPr>
      </p:pic>
      <p:pic>
        <p:nvPicPr>
          <p:cNvPr id="49" name="図 48">
            <a:extLst>
              <a:ext uri="{FF2B5EF4-FFF2-40B4-BE49-F238E27FC236}">
                <a16:creationId xmlns:a16="http://schemas.microsoft.com/office/drawing/2014/main" id="{CDC9D888-BDD6-5CBC-E195-291A668B0C17}"/>
              </a:ext>
            </a:extLst>
      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3852117" y="1761580"/>
            <a:ext cx="338337" cy="407257"/>
          </a:xfrm>
          <a:prstGeom prst="rect">
            <a:avLst/>
          </a:prstGeom>
        </p:spPr>
      </p:pic>
      <p:pic>
        <p:nvPicPr>
          <p:cNvPr id="50" name="図 49">
            <a:extLst>
              <a:ext uri="{FF2B5EF4-FFF2-40B4-BE49-F238E27FC236}">
                <a16:creationId xmlns:a16="http://schemas.microsoft.com/office/drawing/2014/main" id="{7E60A115-21AE-6A36-9E97-3768E8F57A91}"/>
              </a:ext>
            </a:extLst>
          </p:cNvPr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3601737" y="2313133"/>
            <a:ext cx="711954" cy="311980"/>
          </a:xfrm>
          <a:prstGeom prst="rect">
            <a:avLst/>
          </a:prstGeom>
        </p:spPr>
      </p:pic>
      <p:pic>
        <p:nvPicPr>
          <p:cNvPr id="53" name="図 52">
            <a:extLst>
              <a:ext uri="{FF2B5EF4-FFF2-40B4-BE49-F238E27FC236}">
                <a16:creationId xmlns:a16="http://schemas.microsoft.com/office/drawing/2014/main" id="{30272A12-5194-55C6-C8A9-174CE0540C2D}"/>
              </a:ext>
            </a:extLst>
          </p:cNvPr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4042615" y="3196473"/>
            <a:ext cx="520306" cy="250274"/>
          </a:xfrm>
          <a:prstGeom prst="rect">
            <a:avLst/>
          </a:prstGeom>
        </p:spPr>
      </p:pic>
      <p:pic>
        <p:nvPicPr>
          <p:cNvPr id="52" name="図 51">
            <a:extLst>
              <a:ext uri="{FF2B5EF4-FFF2-40B4-BE49-F238E27FC236}">
                <a16:creationId xmlns:a16="http://schemas.microsoft.com/office/drawing/2014/main" id="{94460F94-68B4-E2CF-B62B-8574ED571AA6}"/>
              </a:ext>
            </a:extLst>
          </p:cNvPr>
          <p:cNvPicPr>
            <a:picLocks noChangeAspect="1"/>
          </p:cNvPicPr>
          <p:nvPr/>
        </p:nvPicPr>
        <p:blipFill>
          <a:blip r:embed="rId36"/>
          <a:stretch>
            <a:fillRect/>
          </a:stretch>
        </p:blipFill>
        <p:spPr>
          <a:xfrm>
            <a:off x="5067262" y="1906748"/>
            <a:ext cx="809585" cy="902724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74798" y="1891511"/>
            <a:ext cx="397586" cy="677139"/>
          </a:xfrm>
          <a:prstGeom prst="rect">
            <a:avLst/>
          </a:prstGeom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994AEEF4-AA2F-C838-2C47-DF378EE66D53}"/>
              </a:ext>
            </a:extLst>
          </p:cNvPr>
          <p:cNvPicPr>
            <a:picLocks noChangeAspect="1"/>
          </p:cNvPicPr>
          <p:nvPr/>
        </p:nvPicPr>
        <p:blipFill>
          <a:blip r:embed="rId37"/>
          <a:stretch>
            <a:fillRect/>
          </a:stretch>
        </p:blipFill>
        <p:spPr>
          <a:xfrm>
            <a:off x="3774615" y="1211283"/>
            <a:ext cx="409632" cy="390580"/>
          </a:xfrm>
          <a:prstGeom prst="rect">
            <a:avLst/>
          </a:prstGeom>
        </p:spPr>
      </p:pic>
      <p:pic>
        <p:nvPicPr>
          <p:cNvPr id="58" name="図 57">
            <a:extLst>
              <a:ext uri="{FF2B5EF4-FFF2-40B4-BE49-F238E27FC236}">
                <a16:creationId xmlns:a16="http://schemas.microsoft.com/office/drawing/2014/main" id="{F9DDF884-89EC-7D31-268D-1506783ABD0D}"/>
              </a:ext>
            </a:extLst>
          </p:cNvPr>
          <p:cNvPicPr>
            <a:picLocks noChangeAspect="1"/>
          </p:cNvPicPr>
          <p:nvPr/>
        </p:nvPicPr>
        <p:blipFill>
          <a:blip r:embed="rId38"/>
          <a:stretch>
            <a:fillRect/>
          </a:stretch>
        </p:blipFill>
        <p:spPr>
          <a:xfrm>
            <a:off x="2496294" y="1078791"/>
            <a:ext cx="1778846" cy="270695"/>
          </a:xfrm>
          <a:prstGeom prst="rect">
            <a:avLst/>
          </a:prstGeom>
        </p:spPr>
      </p:pic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4089F0E4-8EB1-65F8-1F8E-DFAE3A950B63}"/>
              </a:ext>
            </a:extLst>
          </p:cNvPr>
          <p:cNvSpPr txBox="1"/>
          <p:nvPr/>
        </p:nvSpPr>
        <p:spPr>
          <a:xfrm>
            <a:off x="6176277" y="6500721"/>
            <a:ext cx="4298519" cy="16619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シルク・パッド印刷範囲：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W70×H70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ja-JP" altLang="en-US" sz="1050" dirty="0"/>
            </a:b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熱転写印刷範囲：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S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サイズ：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W70×H70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</a:br>
            <a:endParaRPr lang="ja-JP" altLang="en-US" sz="105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br>
              <a:rPr lang="en-US" altLang="ja-JP" sz="1050" dirty="0"/>
            </a:br>
            <a:br>
              <a:rPr lang="ja-JP" altLang="en-US" sz="1050" dirty="0"/>
            </a:br>
            <a:b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</a:br>
            <a:endParaRPr lang="ja-JP" altLang="en-US" sz="105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br>
              <a:rPr lang="ja-JP" altLang="en-US" sz="1050" dirty="0"/>
            </a:br>
            <a:endParaRPr lang="ja-JP" altLang="en-US" dirty="0"/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DB4AF2D5-9555-F954-C09A-BC234A27E9EE}"/>
              </a:ext>
            </a:extLst>
          </p:cNvPr>
          <p:cNvPicPr>
            <a:picLocks noChangeAspect="1"/>
          </p:cNvPicPr>
          <p:nvPr/>
        </p:nvPicPr>
        <p:blipFill>
          <a:blip r:embed="rId39"/>
          <a:stretch>
            <a:fillRect/>
          </a:stretch>
        </p:blipFill>
        <p:spPr>
          <a:xfrm>
            <a:off x="616501" y="973113"/>
            <a:ext cx="3111815" cy="3035487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6ED23E68-D846-01D1-2AD3-EF1E8AC03B21}"/>
              </a:ext>
            </a:extLst>
          </p:cNvPr>
          <p:cNvPicPr>
            <a:picLocks noChangeAspect="1"/>
          </p:cNvPicPr>
          <p:nvPr/>
        </p:nvPicPr>
        <p:blipFill>
          <a:blip r:embed="rId40"/>
          <a:stretch>
            <a:fillRect/>
          </a:stretch>
        </p:blipFill>
        <p:spPr>
          <a:xfrm>
            <a:off x="3791716" y="2899182"/>
            <a:ext cx="2148073" cy="1803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19732</TotalTime>
  <Words>177</Words>
  <Application>Microsoft Office PowerPoint</Application>
  <PresentationFormat>ユーザー設定</PresentationFormat>
  <Paragraphs>37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瑛莉菜 羽田</cp:lastModifiedBy>
  <cp:revision>562</cp:revision>
  <cp:lastPrinted>2021-10-13T13:51:27Z</cp:lastPrinted>
  <dcterms:created xsi:type="dcterms:W3CDTF">2013-12-25T09:34:24Z</dcterms:created>
  <dcterms:modified xsi:type="dcterms:W3CDTF">2024-10-07T09:07:14Z</dcterms:modified>
</cp:coreProperties>
</file>