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4" dt="2024-10-07T07:58:35.711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  <pc:sldChg chg="addSp delSp modSp mod">
        <pc:chgData name="瑛莉菜 羽田" userId="64c7e7a027abc1d1" providerId="LiveId" clId="{492A1D4E-7F41-4469-9634-B0C9BE2180A5}" dt="2024-10-07T09:08:31.511" v="12" actId="14100"/>
        <pc:sldMkLst>
          <pc:docMk/>
          <pc:sldMk cId="4010063240" sldId="375"/>
        </pc:sldMkLst>
        <pc:spChg chg="mod">
          <ac:chgData name="瑛莉菜 羽田" userId="64c7e7a027abc1d1" providerId="LiveId" clId="{492A1D4E-7F41-4469-9634-B0C9BE2180A5}" dt="2024-10-07T09:08:01.218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92A1D4E-7F41-4469-9634-B0C9BE2180A5}" dt="2024-10-07T09:07:48.3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92A1D4E-7F41-4469-9634-B0C9BE2180A5}" dt="2024-10-07T09:07:52.66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92A1D4E-7F41-4469-9634-B0C9BE2180A5}" dt="2024-10-07T09:08:19.683" v="8" actId="14100"/>
          <ac:picMkLst>
            <pc:docMk/>
            <pc:sldMk cId="4010063240" sldId="375"/>
            <ac:picMk id="5" creationId="{C681BAFF-DE46-113F-0CB0-8AD10E998893}"/>
          </ac:picMkLst>
        </pc:picChg>
        <pc:picChg chg="del">
          <ac:chgData name="瑛莉菜 羽田" userId="64c7e7a027abc1d1" providerId="LiveId" clId="{492A1D4E-7F41-4469-9634-B0C9BE2180A5}" dt="2024-10-07T09:08:07.212" v="3" actId="478"/>
          <ac:picMkLst>
            <pc:docMk/>
            <pc:sldMk cId="4010063240" sldId="375"/>
            <ac:picMk id="6" creationId="{DB4AF2D5-9555-F954-C09A-BC234A27E9EE}"/>
          </ac:picMkLst>
        </pc:picChg>
        <pc:picChg chg="add mod">
          <ac:chgData name="瑛莉菜 羽田" userId="64c7e7a027abc1d1" providerId="LiveId" clId="{492A1D4E-7F41-4469-9634-B0C9BE2180A5}" dt="2024-10-07T09:08:31.511" v="12" actId="14100"/>
          <ac:picMkLst>
            <pc:docMk/>
            <pc:sldMk cId="4010063240" sldId="375"/>
            <ac:picMk id="8" creationId="{1A4E3AD8-F4E5-4426-BE78-6AD41E542F89}"/>
          </ac:picMkLst>
        </pc:picChg>
        <pc:picChg chg="del">
          <ac:chgData name="瑛莉菜 羽田" userId="64c7e7a027abc1d1" providerId="LiveId" clId="{492A1D4E-7F41-4469-9634-B0C9BE2180A5}" dt="2024-10-07T09:08:07.668" v="4" actId="478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  <pc:sldChg chg="addSp delSp modSp mod">
        <pc:chgData name="瑛莉菜 羽田" userId="64c7e7a027abc1d1" providerId="LiveId" clId="{BFA06E62-7C9A-4EED-91F8-C306997E5917}" dt="2024-10-07T09:07:12.923" v="18" actId="1076"/>
        <pc:sldMkLst>
          <pc:docMk/>
          <pc:sldMk cId="4010063240" sldId="375"/>
        </pc:sldMkLst>
        <pc:spChg chg="mod">
          <ac:chgData name="瑛莉菜 羽田" userId="64c7e7a027abc1d1" providerId="LiveId" clId="{BFA06E62-7C9A-4EED-91F8-C306997E5917}" dt="2024-10-07T09:06:05.507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FA06E62-7C9A-4EED-91F8-C306997E5917}" dt="2024-10-07T09:06:24.794" v="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FA06E62-7C9A-4EED-91F8-C306997E5917}" dt="2024-10-07T09:05:50.06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FA06E62-7C9A-4EED-91F8-C306997E5917}" dt="2024-10-07T09:05:57.21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FA06E62-7C9A-4EED-91F8-C306997E5917}" dt="2024-10-07T09:06:25.972" v="5" actId="478"/>
          <ac:picMkLst>
            <pc:docMk/>
            <pc:sldMk cId="4010063240" sldId="375"/>
            <ac:picMk id="5" creationId="{242A1565-8B78-4B74-B100-6AFB75E3F784}"/>
          </ac:picMkLst>
        </pc:picChg>
        <pc:picChg chg="add mod">
          <ac:chgData name="瑛莉菜 羽田" userId="64c7e7a027abc1d1" providerId="LiveId" clId="{BFA06E62-7C9A-4EED-91F8-C306997E5917}" dt="2024-10-07T09:07:10.860" v="17" actId="14100"/>
          <ac:picMkLst>
            <pc:docMk/>
            <pc:sldMk cId="4010063240" sldId="375"/>
            <ac:picMk id="6" creationId="{DB4AF2D5-9555-F954-C09A-BC234A27E9EE}"/>
          </ac:picMkLst>
        </pc:picChg>
        <pc:picChg chg="del">
          <ac:chgData name="瑛莉菜 羽田" userId="64c7e7a027abc1d1" providerId="LiveId" clId="{BFA06E62-7C9A-4EED-91F8-C306997E5917}" dt="2024-10-07T09:06:26.652" v="6" actId="478"/>
          <ac:picMkLst>
            <pc:docMk/>
            <pc:sldMk cId="4010063240" sldId="375"/>
            <ac:picMk id="8" creationId="{EB828893-F26D-86F6-BB83-C7B86CF8A713}"/>
          </ac:picMkLst>
        </pc:picChg>
        <pc:picChg chg="add mod">
          <ac:chgData name="瑛莉菜 羽田" userId="64c7e7a027abc1d1" providerId="LiveId" clId="{BFA06E62-7C9A-4EED-91F8-C306997E5917}" dt="2024-10-07T09:07:12.923" v="18" actId="1076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フェアトレードコットンキャンバスファスナーポーチ（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H110×W150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33681" y="5896797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フェアトレードコットンを使用したキャンバスポーチです。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スクエアタイプのポーチで、アクセントとしてハンドルが付いているのが特徴です。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681BAFF-DE46-113F-0CB0-8AD10E99889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6407" y="904971"/>
            <a:ext cx="3138172" cy="293607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A4E3AD8-F4E5-4426-BE78-6AD41E542F8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16011" y="2583555"/>
            <a:ext cx="2452986" cy="180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19732</TotalTime>
  <Words>174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2024-10-07T09:08:32Z</dcterms:modified>
</cp:coreProperties>
</file>