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  <pc:sldChg chg="addSp delSp modSp mod">
        <pc:chgData name="瑛莉菜 羽田" userId="64c7e7a027abc1d1" providerId="LiveId" clId="{492A1D4E-7F41-4469-9634-B0C9BE2180A5}" dt="2024-10-07T09:08:31.511" v="12" actId="14100"/>
        <pc:sldMkLst>
          <pc:docMk/>
          <pc:sldMk cId="4010063240" sldId="375"/>
        </pc:sldMkLst>
        <pc:spChg chg="mod">
          <ac:chgData name="瑛莉菜 羽田" userId="64c7e7a027abc1d1" providerId="LiveId" clId="{492A1D4E-7F41-4469-9634-B0C9BE2180A5}" dt="2024-10-07T09:08:01.218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92A1D4E-7F41-4469-9634-B0C9BE2180A5}" dt="2024-10-07T09:07:48.3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92A1D4E-7F41-4469-9634-B0C9BE2180A5}" dt="2024-10-07T09:07:52.66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92A1D4E-7F41-4469-9634-B0C9BE2180A5}" dt="2024-10-07T09:08:19.683" v="8" actId="14100"/>
          <ac:picMkLst>
            <pc:docMk/>
            <pc:sldMk cId="4010063240" sldId="375"/>
            <ac:picMk id="5" creationId="{C681BAFF-DE46-113F-0CB0-8AD10E998893}"/>
          </ac:picMkLst>
        </pc:picChg>
        <pc:picChg chg="del">
          <ac:chgData name="瑛莉菜 羽田" userId="64c7e7a027abc1d1" providerId="LiveId" clId="{492A1D4E-7F41-4469-9634-B0C9BE2180A5}" dt="2024-10-07T09:08:07.212" v="3" actId="478"/>
          <ac:picMkLst>
            <pc:docMk/>
            <pc:sldMk cId="4010063240" sldId="375"/>
            <ac:picMk id="6" creationId="{DB4AF2D5-9555-F954-C09A-BC234A27E9EE}"/>
          </ac:picMkLst>
        </pc:picChg>
        <pc:picChg chg="add mod">
          <ac:chgData name="瑛莉菜 羽田" userId="64c7e7a027abc1d1" providerId="LiveId" clId="{492A1D4E-7F41-4469-9634-B0C9BE2180A5}" dt="2024-10-07T09:08:31.511" v="12" actId="14100"/>
          <ac:picMkLst>
            <pc:docMk/>
            <pc:sldMk cId="4010063240" sldId="375"/>
            <ac:picMk id="8" creationId="{1A4E3AD8-F4E5-4426-BE78-6AD41E542F89}"/>
          </ac:picMkLst>
        </pc:picChg>
        <pc:picChg chg="del">
          <ac:chgData name="瑛莉菜 羽田" userId="64c7e7a027abc1d1" providerId="LiveId" clId="{492A1D4E-7F41-4469-9634-B0C9BE2180A5}" dt="2024-10-07T09:08:07.668" v="4" actId="478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  <pc:sldChg chg="addSp delSp modSp mod">
        <pc:chgData name="瑛莉菜 羽田" userId="64c7e7a027abc1d1" providerId="LiveId" clId="{B8907E8E-57D6-422A-A7CF-A124806EFAB2}" dt="2024-10-07T09:09:56.867" v="34" actId="1076"/>
        <pc:sldMkLst>
          <pc:docMk/>
          <pc:sldMk cId="4010063240" sldId="375"/>
        </pc:sldMkLst>
        <pc:spChg chg="mod">
          <ac:chgData name="瑛莉菜 羽田" userId="64c7e7a027abc1d1" providerId="LiveId" clId="{B8907E8E-57D6-422A-A7CF-A124806EFAB2}" dt="2024-10-07T09:09:27.629" v="2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8907E8E-57D6-422A-A7CF-A124806EFAB2}" dt="2024-10-07T09:09:14.09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8907E8E-57D6-422A-A7CF-A124806EFAB2}" dt="2024-10-07T09:09:33.404" v="27" actId="478"/>
          <ac:picMkLst>
            <pc:docMk/>
            <pc:sldMk cId="4010063240" sldId="375"/>
            <ac:picMk id="5" creationId="{C681BAFF-DE46-113F-0CB0-8AD10E998893}"/>
          </ac:picMkLst>
        </pc:picChg>
        <pc:picChg chg="add mod">
          <ac:chgData name="瑛莉菜 羽田" userId="64c7e7a027abc1d1" providerId="LiveId" clId="{B8907E8E-57D6-422A-A7CF-A124806EFAB2}" dt="2024-10-07T09:09:44.016" v="31" actId="1076"/>
          <ac:picMkLst>
            <pc:docMk/>
            <pc:sldMk cId="4010063240" sldId="375"/>
            <ac:picMk id="6" creationId="{1D2C0CC5-69A1-530D-5284-7BF5115D10FD}"/>
          </ac:picMkLst>
        </pc:picChg>
        <pc:picChg chg="del">
          <ac:chgData name="瑛莉菜 羽田" userId="64c7e7a027abc1d1" providerId="LiveId" clId="{B8907E8E-57D6-422A-A7CF-A124806EFAB2}" dt="2024-10-07T09:09:33.835" v="28" actId="478"/>
          <ac:picMkLst>
            <pc:docMk/>
            <pc:sldMk cId="4010063240" sldId="375"/>
            <ac:picMk id="8" creationId="{1A4E3AD8-F4E5-4426-BE78-6AD41E542F89}"/>
          </ac:picMkLst>
        </pc:picChg>
        <pc:picChg chg="add mod">
          <ac:chgData name="瑛莉菜 羽田" userId="64c7e7a027abc1d1" providerId="LiveId" clId="{B8907E8E-57D6-422A-A7CF-A124806EFAB2}" dt="2024-10-07T09:09:56.867" v="34" actId="1076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33681" y="589679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スクエアタイプのポーチで、アクセントとしてハンドルが付いているのが特徴です。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D2C0CC5-69A1-530D-5284-7BF5115D10F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4261" y="1050153"/>
            <a:ext cx="3025856" cy="289162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0CBF2CD-0DF6-570F-6D82-994C3D683BD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41962" y="2449276"/>
            <a:ext cx="2377612" cy="18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19733</TotalTime>
  <Words>187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2024-10-07T09:09:57Z</dcterms:modified>
</cp:coreProperties>
</file>