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ADDE09-8A5B-4D56-B405-67C63B6D87FD}" v="25" dt="2024-09-09T06:18:15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H400×W490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W290×H140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W290×H140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フェアトレードオーガニックコットン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63798" y="5906004"/>
            <a:ext cx="54103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フェアトレードコットンを使用したコットンキャンバスバッグです。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オンス相当の厚みがあり丈夫なため、お買い物バッグなどでも使用していただけます。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国際フェアトレード認証ラベル付きのアイテムとなっており、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やサスティナブルへの取り組みで企業価値を高められます。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B5E1B57-EEC4-A120-0138-548E13DFA7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856" y="957737"/>
            <a:ext cx="3841575" cy="379847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2C57D99-56BC-F846-22E6-4030606C4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287" y="2888275"/>
            <a:ext cx="1350343" cy="2015586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FCA7E192-1682-D25A-F57A-DE78627F0A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7689" y="1005313"/>
            <a:ext cx="1216165" cy="175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18102</TotalTime>
  <Words>237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2024-09-09T07:00:21Z</dcterms:modified>
</cp:coreProperties>
</file>