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1FE6B14-B96A-4CB6-A925-96F0BC4A8FC8}" v="8" dt="2024-09-09T07:05:03.457"/>
    <p1510:client id="{81ADDE09-8A5B-4D56-B405-67C63B6D87FD}" v="25" dt="2024-09-09T06:18:15.47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フェアトレードコットンキャンバストート（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 内ポケット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H210×W390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印刷・熱転写印刷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W250×H110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ja-JP" altLang="en-US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　　　　　　　　         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（内ポケットが付いている側は印刷不可）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                       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最大サイズ：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W190×H110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                     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（内ポケットが付いている側は印刷不可）</a:t>
            </a:r>
            <a:b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</a:br>
            <a:endParaRPr lang="ja-JP" altLang="en-US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br>
              <a:rPr lang="ja-JP" altLang="en-US" sz="1000" dirty="0"/>
            </a:br>
            <a:endParaRPr lang="ja-JP" altLang="en-US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フェアトレードオーガニックコットン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494036" y="5906004"/>
            <a:ext cx="5698333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フェアトレードコットンを使用した内ポケット付きコットンキャンバストートです。</a:t>
            </a:r>
            <a:br>
              <a:rPr lang="ja-JP" altLang="en-US" sz="1000" dirty="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10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オンスの厚みがあり丈夫で、お弁当やランチタイムでの持ち歩きにぴったりなサイズ感です。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国際フェアトレード認証ラベル付きのアイテムとなっており、</a:t>
            </a:r>
            <a:br>
              <a:rPr lang="ja-JP" altLang="en-US" sz="1000" dirty="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SDGs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やサスティナブルへの取り組みで企業価値を高められます。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染色工場もフェアトレード認定工場で生産されており、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染料は、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GOTS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で承認されている染料を使用しています。</a:t>
            </a:r>
            <a:endParaRPr lang="en-US" altLang="ja-JP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C734D507-5C8D-4A25-9CD4-13E2599C57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047" y="943060"/>
            <a:ext cx="3739068" cy="3553404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CF087C5B-8D88-07B0-5967-CF97ED0F8B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10780" y="2975018"/>
            <a:ext cx="1726599" cy="1782829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3056FA51-DF9B-D331-8214-5C1CD668F1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17705" y="1047832"/>
            <a:ext cx="1619674" cy="1613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18106</TotalTime>
  <Words>263</Words>
  <Application>Microsoft Office PowerPoint</Application>
  <PresentationFormat>ユーザー設定</PresentationFormat>
  <Paragraphs>39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2024-09-09T07:06:10Z</dcterms:modified>
</cp:coreProperties>
</file>