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81ADDE09-8A5B-4D56-B405-67C63B6D87FD}" v="25" dt="2024-09-09T06:18:15.4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フェアトレードコットンキャンバストート（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 内ポケット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H400×W490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W290×H140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W290×H140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00" dirty="0"/>
            </a:b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フェアトレードオーガニックコットン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94036" y="5906004"/>
            <a:ext cx="5698333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フェアトレードコットンを使用した内ポケット付きコットンキャンバストートです。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持ち手は二つ折り縫製されているので、肩掛けした時に、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肩にフィットして肩掛けしやすくなっています。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国際フェアトレード認証ラベル付きのアイテムとなっており、</a:t>
            </a:r>
            <a:br>
              <a:rPr lang="ja-JP" altLang="en-US" sz="1000" dirty="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SDGs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やサスティナブルへの取り組みで企業価値を高められます。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染色工場もフェアトレード認定工場で生産されており、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染料は、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GOTS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で承認されている染料を使用しています。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6ED04487-DF8F-2197-D1DA-54F4A1AA1B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233" y="921919"/>
            <a:ext cx="3836208" cy="3736709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C15C8F57-E246-8FB3-990D-168183FAFD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430" y="999800"/>
            <a:ext cx="1394509" cy="2081304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6DAF6D4A-E789-D4ED-6D56-865B3686CD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5397" y="3088775"/>
            <a:ext cx="1421327" cy="2034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18123</TotalTime>
  <Words>243</Words>
  <Application>Microsoft Office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2024-09-09T07:30:20Z</dcterms:modified>
</cp:coreProperties>
</file>