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フラットバッグ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H330×W260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フェアトレードオーガニックコットン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94036" y="5906004"/>
            <a:ext cx="569833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サイズのフラットバッグです。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オンスの薄手生地となっており、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サイズの冊子がちょうど入る大きさです。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国際フェアトレード認証ラベル付きのアイテムとなっており、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やサスティナブルへの取り組みで企業価値を高められます。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染色工場もフェアトレード認定工場で生産されており、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染料は、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GOTS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で承認されている染料を使用しています。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95C7DD8-8CDE-194F-0A50-65CF1FE04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928" y="874003"/>
            <a:ext cx="3495349" cy="347979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41D5187-ECE4-6A97-AEB5-640688B291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2319" y="3288798"/>
            <a:ext cx="1377313" cy="226526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8EA3F65-0DCD-953B-6A0A-B9C228C021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8516" y="984775"/>
            <a:ext cx="1390986" cy="232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18129</TotalTime>
  <Words>238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2024-09-09T07:37:08Z</dcterms:modified>
</cp:coreProperties>
</file>