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7EB924-A11A-4C64-AC54-2B288F9256CB}" v="12" dt="2024-11-05T06:26:12.468"/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D6F4154A-DFD5-4828-B4D5-B73487AC6816}" v="4" dt="2024-11-05T04:00:10.340"/>
    <p1510:client id="{E937B59B-5C56-43B5-94C6-46AA0F34BFB9}" v="6" dt="2024-11-05T04:14:08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  <pc:sldChg chg="addSp delSp modSp mod">
        <pc:chgData name="瑛莉菜 羽田" userId="64c7e7a027abc1d1" providerId="LiveId" clId="{186080DA-07B9-4150-BB9E-28E4148E7E9A}" dt="2024-11-05T03:58:16.669" v="12"/>
        <pc:sldMkLst>
          <pc:docMk/>
          <pc:sldMk cId="4010063240" sldId="375"/>
        </pc:sldMkLst>
        <pc:spChg chg="mod">
          <ac:chgData name="瑛莉菜 羽田" userId="64c7e7a027abc1d1" providerId="LiveId" clId="{186080DA-07B9-4150-BB9E-28E4148E7E9A}" dt="2024-11-05T03:57:24.92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86080DA-07B9-4150-BB9E-28E4148E7E9A}" dt="2024-11-05T03:58:16.669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86080DA-07B9-4150-BB9E-28E4148E7E9A}" dt="2024-11-05T03:57:07.6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6080DA-07B9-4150-BB9E-28E4148E7E9A}" dt="2024-11-05T03:57:16.5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86080DA-07B9-4150-BB9E-28E4148E7E9A}" dt="2024-11-05T03:57:32.417" v="3" actId="478"/>
          <ac:picMkLst>
            <pc:docMk/>
            <pc:sldMk cId="4010063240" sldId="375"/>
            <ac:picMk id="5" creationId="{B76D0B6A-40D7-5274-046E-A04BE8F7DE26}"/>
          </ac:picMkLst>
        </pc:picChg>
        <pc:picChg chg="add mod">
          <ac:chgData name="瑛莉菜 羽田" userId="64c7e7a027abc1d1" providerId="LiveId" clId="{186080DA-07B9-4150-BB9E-28E4148E7E9A}" dt="2024-11-05T03:57:48.978" v="8" actId="14100"/>
          <ac:picMkLst>
            <pc:docMk/>
            <pc:sldMk cId="4010063240" sldId="375"/>
            <ac:picMk id="6" creationId="{D03BE215-B779-13EB-0692-6435917B389A}"/>
          </ac:picMkLst>
        </pc:picChg>
        <pc:picChg chg="del">
          <ac:chgData name="瑛莉菜 羽田" userId="64c7e7a027abc1d1" providerId="LiveId" clId="{186080DA-07B9-4150-BB9E-28E4148E7E9A}" dt="2024-11-05T03:57:33.039" v="4" actId="478"/>
          <ac:picMkLst>
            <pc:docMk/>
            <pc:sldMk cId="4010063240" sldId="375"/>
            <ac:picMk id="8" creationId="{FF512556-A90A-BBAB-7780-657AB34EF191}"/>
          </ac:picMkLst>
        </pc:picChg>
        <pc:picChg chg="add mod">
          <ac:chgData name="瑛莉菜 羽田" userId="64c7e7a027abc1d1" providerId="LiveId" clId="{186080DA-07B9-4150-BB9E-28E4148E7E9A}" dt="2024-11-05T03:58:01.886" v="11" actId="1076"/>
          <ac:picMkLst>
            <pc:docMk/>
            <pc:sldMk cId="4010063240" sldId="375"/>
            <ac:picMk id="9" creationId="{FEA6E607-963F-5C81-3D24-27C9E32C3E4A}"/>
          </ac:picMkLst>
        </pc:picChg>
      </pc:sldChg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  <pc:sldChg chg="addSp delSp modSp mod">
        <pc:chgData name="瑛莉菜 羽田" userId="64c7e7a027abc1d1" providerId="LiveId" clId="{087EB924-A11A-4C64-AC54-2B288F9256CB}" dt="2024-11-05T06:27:41.448" v="64" actId="14100"/>
        <pc:sldMkLst>
          <pc:docMk/>
          <pc:sldMk cId="4010063240" sldId="375"/>
        </pc:sldMkLst>
        <pc:spChg chg="mod">
          <ac:chgData name="瑛莉菜 羽田" userId="64c7e7a027abc1d1" providerId="LiveId" clId="{087EB924-A11A-4C64-AC54-2B288F9256CB}" dt="2024-11-05T06:26:12.468" v="4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87EB924-A11A-4C64-AC54-2B288F9256CB}" dt="2024-11-05T06:25:48.415" v="2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87EB924-A11A-4C64-AC54-2B288F9256CB}" dt="2024-11-05T06:26:53.089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87EB924-A11A-4C64-AC54-2B288F9256CB}" dt="2024-11-05T06:25:28.523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87EB924-A11A-4C64-AC54-2B288F9256CB}" dt="2024-11-05T06:25:37.647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087EB924-A11A-4C64-AC54-2B288F9256CB}" dt="2024-11-05T06:25:57.459" v="2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087EB924-A11A-4C64-AC54-2B288F9256CB}" dt="2024-11-05T06:26:54.714" v="52" actId="478"/>
          <ac:picMkLst>
            <pc:docMk/>
            <pc:sldMk cId="4010063240" sldId="375"/>
            <ac:picMk id="5" creationId="{3DBDCCAF-5FA5-F169-CC93-AEF58E0492A5}"/>
          </ac:picMkLst>
        </pc:picChg>
        <pc:picChg chg="add mod">
          <ac:chgData name="瑛莉菜 羽田" userId="64c7e7a027abc1d1" providerId="LiveId" clId="{087EB924-A11A-4C64-AC54-2B288F9256CB}" dt="2024-11-05T06:27:41.448" v="64" actId="14100"/>
          <ac:picMkLst>
            <pc:docMk/>
            <pc:sldMk cId="4010063240" sldId="375"/>
            <ac:picMk id="6" creationId="{627E315B-EFAB-1F5E-04CE-CE77785A78E5}"/>
          </ac:picMkLst>
        </pc:picChg>
        <pc:picChg chg="del">
          <ac:chgData name="瑛莉菜 羽田" userId="64c7e7a027abc1d1" providerId="LiveId" clId="{087EB924-A11A-4C64-AC54-2B288F9256CB}" dt="2024-11-05T06:26:55.196" v="53" actId="478"/>
          <ac:picMkLst>
            <pc:docMk/>
            <pc:sldMk cId="4010063240" sldId="375"/>
            <ac:picMk id="8" creationId="{60FC7AFF-7899-29AC-DFFD-9BF7B4A8F2EA}"/>
          </ac:picMkLst>
        </pc:picChg>
        <pc:picChg chg="add mod">
          <ac:chgData name="瑛莉菜 羽田" userId="64c7e7a027abc1d1" providerId="LiveId" clId="{087EB924-A11A-4C64-AC54-2B288F9256CB}" dt="2024-11-05T06:27:39.703" v="63" actId="1076"/>
          <ac:picMkLst>
            <pc:docMk/>
            <pc:sldMk cId="4010063240" sldId="375"/>
            <ac:picMk id="9" creationId="{4242961C-F699-CFAA-274E-F16279BF7504}"/>
          </ac:picMkLst>
        </pc:picChg>
      </pc:sldChg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フェアトレードコットンサコッシュ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H250×W200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78695" y="5880088"/>
            <a:ext cx="605747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フェアトレードコットンを使用した縦長のベーシックなシンプルサコッシュです。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ショルダーテープにもフェアトレード認証のオーガニックコットンを使用しております。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国際フェアトレード認証ラベル付きのアイテムとなっており、</a:t>
            </a:r>
            <a:br>
              <a:rPr lang="ja-JP" altLang="en-US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SDGs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やサスティナブルへの取り組みで企業価値を高められます。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W140×H150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　　　　　　　　　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	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　　　　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W140×H150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27E315B-EFAB-1F5E-04CE-CE77785A78E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96841" y="968960"/>
            <a:ext cx="3110473" cy="294705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242961C-F699-CFAA-274E-F16279BF7504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872875" y="1923116"/>
            <a:ext cx="2192926" cy="346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19973</TotalTime>
  <Words>204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2024-11-05T06:27:41Z</dcterms:modified>
</cp:coreProperties>
</file>