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7EB924-A11A-4C64-AC54-2B288F9256CB}" v="12" dt="2024-11-05T06:26:12.468"/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D6F4154A-DFD5-4828-B4D5-B73487AC6816}" v="4" dt="2024-11-05T04:00:10.340"/>
    <p1510:client id="{DD2C5032-5D0D-4328-A756-FD4C0478136D}" v="10" dt="2024-11-05T06:29:01.672"/>
    <p1510:client id="{E937B59B-5C56-43B5-94C6-46AA0F34BFB9}" v="6" dt="2024-11-05T04:14:08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  <pc:sldChg chg="addSp delSp modSp mod">
        <pc:chgData name="瑛莉菜 羽田" userId="64c7e7a027abc1d1" providerId="LiveId" clId="{DD2C5032-5D0D-4328-A756-FD4C0478136D}" dt="2024-11-05T06:30:29.479" v="49" actId="1076"/>
        <pc:sldMkLst>
          <pc:docMk/>
          <pc:sldMk cId="4010063240" sldId="375"/>
        </pc:sldMkLst>
        <pc:spChg chg="mod">
          <ac:chgData name="瑛莉菜 羽田" userId="64c7e7a027abc1d1" providerId="LiveId" clId="{DD2C5032-5D0D-4328-A756-FD4C0478136D}" dt="2024-11-05T06:29:02.696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D2C5032-5D0D-4328-A756-FD4C0478136D}" dt="2024-11-05T06:29:53.701" v="41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DD2C5032-5D0D-4328-A756-FD4C0478136D}" dt="2024-11-05T06:30:09.999" v="46" actId="1076"/>
          <ac:picMkLst>
            <pc:docMk/>
            <pc:sldMk cId="4010063240" sldId="375"/>
            <ac:picMk id="5" creationId="{7AE23C11-3D50-6E05-0646-1EFC9F4BB028}"/>
          </ac:picMkLst>
        </pc:picChg>
        <pc:picChg chg="del">
          <ac:chgData name="瑛莉菜 羽田" userId="64c7e7a027abc1d1" providerId="LiveId" clId="{DD2C5032-5D0D-4328-A756-FD4C0478136D}" dt="2024-11-05T06:29:40.928" v="37" actId="478"/>
          <ac:picMkLst>
            <pc:docMk/>
            <pc:sldMk cId="4010063240" sldId="375"/>
            <ac:picMk id="6" creationId="{627E315B-EFAB-1F5E-04CE-CE77785A78E5}"/>
          </ac:picMkLst>
        </pc:picChg>
        <pc:picChg chg="add mod">
          <ac:chgData name="瑛莉菜 羽田" userId="64c7e7a027abc1d1" providerId="LiveId" clId="{DD2C5032-5D0D-4328-A756-FD4C0478136D}" dt="2024-11-05T06:30:29.479" v="49" actId="1076"/>
          <ac:picMkLst>
            <pc:docMk/>
            <pc:sldMk cId="4010063240" sldId="375"/>
            <ac:picMk id="8" creationId="{43B6E0F9-D02B-E36B-0BAD-20BCA35B4B72}"/>
          </ac:picMkLst>
        </pc:picChg>
        <pc:picChg chg="del">
          <ac:chgData name="瑛莉菜 羽田" userId="64c7e7a027abc1d1" providerId="LiveId" clId="{DD2C5032-5D0D-4328-A756-FD4C0478136D}" dt="2024-11-05T06:29:41.565" v="38" actId="478"/>
          <ac:picMkLst>
            <pc:docMk/>
            <pc:sldMk cId="4010063240" sldId="375"/>
            <ac:picMk id="9" creationId="{4242961C-F699-CFAA-274E-F16279BF7504}"/>
          </ac:picMkLst>
        </pc:picChg>
      </pc:sldChg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  <pc:sldChg chg="addSp delSp modSp mod">
        <pc:chgData name="瑛莉菜 羽田" userId="64c7e7a027abc1d1" providerId="LiveId" clId="{186080DA-07B9-4150-BB9E-28E4148E7E9A}" dt="2024-11-05T03:58:16.669" v="12"/>
        <pc:sldMkLst>
          <pc:docMk/>
          <pc:sldMk cId="4010063240" sldId="375"/>
        </pc:sldMkLst>
        <pc:spChg chg="mod">
          <ac:chgData name="瑛莉菜 羽田" userId="64c7e7a027abc1d1" providerId="LiveId" clId="{186080DA-07B9-4150-BB9E-28E4148E7E9A}" dt="2024-11-05T03:57:24.92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86080DA-07B9-4150-BB9E-28E4148E7E9A}" dt="2024-11-05T03:58:16.669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86080DA-07B9-4150-BB9E-28E4148E7E9A}" dt="2024-11-05T03:57:07.6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6080DA-07B9-4150-BB9E-28E4148E7E9A}" dt="2024-11-05T03:57:16.5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86080DA-07B9-4150-BB9E-28E4148E7E9A}" dt="2024-11-05T03:57:32.417" v="3" actId="478"/>
          <ac:picMkLst>
            <pc:docMk/>
            <pc:sldMk cId="4010063240" sldId="375"/>
            <ac:picMk id="5" creationId="{B76D0B6A-40D7-5274-046E-A04BE8F7DE26}"/>
          </ac:picMkLst>
        </pc:picChg>
        <pc:picChg chg="add mod">
          <ac:chgData name="瑛莉菜 羽田" userId="64c7e7a027abc1d1" providerId="LiveId" clId="{186080DA-07B9-4150-BB9E-28E4148E7E9A}" dt="2024-11-05T03:57:48.978" v="8" actId="14100"/>
          <ac:picMkLst>
            <pc:docMk/>
            <pc:sldMk cId="4010063240" sldId="375"/>
            <ac:picMk id="6" creationId="{D03BE215-B779-13EB-0692-6435917B389A}"/>
          </ac:picMkLst>
        </pc:picChg>
        <pc:picChg chg="del">
          <ac:chgData name="瑛莉菜 羽田" userId="64c7e7a027abc1d1" providerId="LiveId" clId="{186080DA-07B9-4150-BB9E-28E4148E7E9A}" dt="2024-11-05T03:57:33.039" v="4" actId="478"/>
          <ac:picMkLst>
            <pc:docMk/>
            <pc:sldMk cId="4010063240" sldId="375"/>
            <ac:picMk id="8" creationId="{FF512556-A90A-BBAB-7780-657AB34EF191}"/>
          </ac:picMkLst>
        </pc:picChg>
        <pc:picChg chg="add mod">
          <ac:chgData name="瑛莉菜 羽田" userId="64c7e7a027abc1d1" providerId="LiveId" clId="{186080DA-07B9-4150-BB9E-28E4148E7E9A}" dt="2024-11-05T03:58:01.886" v="11" actId="1076"/>
          <ac:picMkLst>
            <pc:docMk/>
            <pc:sldMk cId="4010063240" sldId="375"/>
            <ac:picMk id="9" creationId="{FEA6E607-963F-5C81-3D24-27C9E32C3E4A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フェアトレードコットンキャンバスサコッシュ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H250×W320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78695" y="5880088"/>
            <a:ext cx="605747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フェアトレードコットンを使用した横長のベーシックなシンプルサコッシュです。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ショルダーテープにもフェアトレード認証のオーガニックコットンを使用しております。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国際フェアトレード認証ラベル付きのアイテムとなっており、</a:t>
            </a:r>
            <a:br>
              <a:rPr lang="ja-JP" altLang="en-US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SDGs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やサスティナブルへの取り組みで企業価値を高められます。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W200×H140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		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W200×H140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AE23C11-3D50-6E05-0646-1EFC9F4BB028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73139" y="950221"/>
            <a:ext cx="2678824" cy="270291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3B6E0F9-D02B-E36B-0BAD-20BCA35B4B72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351124" y="2554012"/>
            <a:ext cx="2731703" cy="2325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19975</TotalTime>
  <Words>204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2024-11-05T06:30:31Z</dcterms:modified>
</cp:coreProperties>
</file>