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  <pc:sldChg chg="addSp delSp modSp mod">
        <pc:chgData name="瑛莉菜 羽田" userId="64c7e7a027abc1d1" providerId="LiveId" clId="{BFA06E62-7C9A-4EED-91F8-C306997E5917}" dt="2024-10-07T09:07:12.923" v="18" actId="1076"/>
        <pc:sldMkLst>
          <pc:docMk/>
          <pc:sldMk cId="4010063240" sldId="375"/>
        </pc:sldMkLst>
        <pc:spChg chg="mod">
          <ac:chgData name="瑛莉菜 羽田" userId="64c7e7a027abc1d1" providerId="LiveId" clId="{BFA06E62-7C9A-4EED-91F8-C306997E5917}" dt="2024-10-07T09:06:05.507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FA06E62-7C9A-4EED-91F8-C306997E5917}" dt="2024-10-07T09:06:24.794" v="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FA06E62-7C9A-4EED-91F8-C306997E5917}" dt="2024-10-07T09:05:50.06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FA06E62-7C9A-4EED-91F8-C306997E5917}" dt="2024-10-07T09:05:57.21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FA06E62-7C9A-4EED-91F8-C306997E5917}" dt="2024-10-07T09:06:25.972" v="5" actId="478"/>
          <ac:picMkLst>
            <pc:docMk/>
            <pc:sldMk cId="4010063240" sldId="375"/>
            <ac:picMk id="5" creationId="{242A1565-8B78-4B74-B100-6AFB75E3F784}"/>
          </ac:picMkLst>
        </pc:picChg>
        <pc:picChg chg="add mod">
          <ac:chgData name="瑛莉菜 羽田" userId="64c7e7a027abc1d1" providerId="LiveId" clId="{BFA06E62-7C9A-4EED-91F8-C306997E5917}" dt="2024-10-07T09:07:10.860" v="17" actId="14100"/>
          <ac:picMkLst>
            <pc:docMk/>
            <pc:sldMk cId="4010063240" sldId="375"/>
            <ac:picMk id="6" creationId="{DB4AF2D5-9555-F954-C09A-BC234A27E9EE}"/>
          </ac:picMkLst>
        </pc:picChg>
        <pc:picChg chg="del">
          <ac:chgData name="瑛莉菜 羽田" userId="64c7e7a027abc1d1" providerId="LiveId" clId="{BFA06E62-7C9A-4EED-91F8-C306997E5917}" dt="2024-10-07T09:06:26.652" v="6" actId="478"/>
          <ac:picMkLst>
            <pc:docMk/>
            <pc:sldMk cId="4010063240" sldId="375"/>
            <ac:picMk id="8" creationId="{EB828893-F26D-86F6-BB83-C7B86CF8A713}"/>
          </ac:picMkLst>
        </pc:picChg>
        <pc:picChg chg="add mod">
          <ac:chgData name="瑛莉菜 羽田" userId="64c7e7a027abc1d1" providerId="LiveId" clId="{BFA06E62-7C9A-4EED-91F8-C306997E5917}" dt="2024-10-07T09:07:12.923" v="18" actId="1076"/>
          <ac:picMkLst>
            <pc:docMk/>
            <pc:sldMk cId="4010063240" sldId="375"/>
            <ac:picMk id="9" creationId="{6ED23E68-D846-01D1-2AD3-EF1E8AC03B21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フェアトレードコットンマルチケース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H240×W210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33681" y="5896797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7oz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を使用ししたマルチケースです。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ペンケースや小物入れポーチとして、また、カトラリーの持ち運び用などマルチに</a:t>
            </a:r>
            <a:endParaRPr lang="en-US" altLang="ja-JP" sz="1000" b="0" i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ご使用いただけます。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2146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W150×H10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C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en-US" altLang="ja-JP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C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W150×H10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    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C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4BB48A7-CAC3-5050-E62D-C7182A56CA8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17778" y="1049192"/>
            <a:ext cx="2781688" cy="269595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8AB01BC-B102-32E8-E5D0-7139D6CF8422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95886" y="2442826"/>
            <a:ext cx="2650638" cy="239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19736</TotalTime>
  <Words>218</Words>
  <Application>Microsoft Office PowerPoint</Application>
  <PresentationFormat>ユーザー設定</PresentationFormat>
  <Paragraphs>41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2024-10-21T02:42:59Z</dcterms:modified>
</cp:coreProperties>
</file>