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A888AF24-60DF-40F9-BEAE-60F8A4DDF8D9}"/>
    <pc:docChg chg="custSel modSld">
      <pc:chgData name="瑛莉菜 羽田" userId="64c7e7a027abc1d1" providerId="LiveId" clId="{A888AF24-60DF-40F9-BEAE-60F8A4DDF8D9}" dt="2024-10-01T07:19:02.053" v="86" actId="1076"/>
      <pc:docMkLst>
        <pc:docMk/>
      </pc:docMkLst>
    </pc:docChg>
  </pc:docChgLst>
  <pc:docChgLst>
    <pc:chgData name="瑛莉菜 羽田" userId="64c7e7a027abc1d1" providerId="LiveId" clId="{12D45C95-0475-4A77-9E2A-D756A7F1F69B}"/>
    <pc:docChg chg="custSel modSld">
      <pc:chgData name="瑛莉菜 羽田" userId="64c7e7a027abc1d1" providerId="LiveId" clId="{12D45C95-0475-4A77-9E2A-D756A7F1F69B}" dt="2024-10-04T06:58:43.701" v="51" actId="1076"/>
      <pc:docMkLst>
        <pc:docMk/>
      </pc:docMkLst>
    </pc:docChg>
  </pc:docChgLst>
  <pc:docChgLst>
    <pc:chgData name="瑛莉菜 羽田" userId="64c7e7a027abc1d1" providerId="LiveId" clId="{A781B17B-6B71-4C03-B07F-950E1B4D5D40}"/>
    <pc:docChg chg="custSel modSld">
      <pc:chgData name="瑛莉菜 羽田" userId="64c7e7a027abc1d1" providerId="LiveId" clId="{A781B17B-6B71-4C03-B07F-950E1B4D5D40}" dt="2024-10-01T09:02:46.371" v="132"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9498EB05-B345-4B60-8EF9-8CB1AEF0B1E1}"/>
    <pc:docChg chg="custSel modSld">
      <pc:chgData name="瑛莉菜 羽田" userId="64c7e7a027abc1d1" providerId="LiveId" clId="{9498EB05-B345-4B60-8EF9-8CB1AEF0B1E1}" dt="2024-10-04T07:33:28.180" v="15" actId="1076"/>
      <pc:docMkLst>
        <pc:docMk/>
      </pc:docMkLst>
    </pc:docChg>
  </pc:docChgLst>
  <pc:docChgLst>
    <pc:chgData name="瑛莉菜 羽田" userId="64c7e7a027abc1d1" providerId="LiveId" clId="{4A31CB7F-7977-480F-9CB7-9F954DE6AD4F}"/>
    <pc:docChg chg="custSel modSld">
      <pc:chgData name="瑛莉菜 羽田" userId="64c7e7a027abc1d1" providerId="LiveId" clId="{4A31CB7F-7977-480F-9CB7-9F954DE6AD4F}" dt="2024-10-07T08:46:46.923" v="23"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DC315647-4D25-47C2-B057-365B1851FC10}"/>
    <pc:docChg chg="custSel modSld">
      <pc:chgData name="瑛莉菜 羽田" userId="64c7e7a027abc1d1" providerId="LiveId" clId="{DC315647-4D25-47C2-B057-365B1851FC10}" dt="2024-10-07T07:04:12.251" v="19" actId="14100"/>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A483A22E-458B-494D-9113-288B7CEA823B}"/>
    <pc:docChg chg="custSel modSld">
      <pc:chgData name="瑛莉菜 羽田" userId="64c7e7a027abc1d1" providerId="LiveId" clId="{A483A22E-458B-494D-9113-288B7CEA823B}" dt="2024-10-07T09:05:19.932" v="44" actId="1076"/>
      <pc:docMkLst>
        <pc:docMk/>
      </pc:docMkLst>
    </pc:docChg>
  </pc:docChgLst>
  <pc:docChgLst>
    <pc:chgData name="瑛莉菜 羽田" userId="64c7e7a027abc1d1" providerId="LiveId" clId="{EDB2E7DE-E9DE-4AE4-9CA0-49CC5F9729B4}"/>
    <pc:docChg chg="custSel modSld">
      <pc:chgData name="瑛莉菜 羽田" userId="64c7e7a027abc1d1" providerId="LiveId" clId="{EDB2E7DE-E9DE-4AE4-9CA0-49CC5F9729B4}" dt="2024-10-04T07:40:32.829" v="38" actId="1076"/>
      <pc:docMkLst>
        <pc:docMk/>
      </pc:docMkLst>
    </pc:docChg>
  </pc:docChgLst>
  <pc:docChgLst>
    <pc:chgData name="瑛莉菜 羽田" userId="64c7e7a027abc1d1" providerId="LiveId" clId="{F464B474-A9A3-4FA9-94F5-FA2FA716BF76}"/>
    <pc:docChg chg="custSel modSld">
      <pc:chgData name="瑛莉菜 羽田" userId="64c7e7a027abc1d1" providerId="LiveId" clId="{F464B474-A9A3-4FA9-94F5-FA2FA716BF76}" dt="2024-10-04T05:36:05.879" v="55" actId="14100"/>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99706097-8525-41BE-BC38-C29C343959BA}"/>
    <pc:docChg chg="custSel modSld">
      <pc:chgData name="瑛莉菜 羽田" userId="64c7e7a027abc1d1" providerId="LiveId" clId="{99706097-8525-41BE-BC38-C29C343959BA}" dt="2024-10-04T07:08:06.141" v="65"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B70BE385-873B-43D6-AB4E-1F6E57A4B3AC}"/>
    <pc:docChg chg="custSel modSld">
      <pc:chgData name="瑛莉菜 羽田" userId="64c7e7a027abc1d1" providerId="LiveId" clId="{B70BE385-873B-43D6-AB4E-1F6E57A4B3AC}" dt="2024-10-04T07:23:29.489" v="14" actId="1076"/>
      <pc:docMkLst>
        <pc:docMk/>
      </pc:docMkLst>
    </pc:docChg>
  </pc:docChgLst>
  <pc:docChgLst>
    <pc:chgData name="瑛莉菜 羽田" userId="64c7e7a027abc1d1" providerId="LiveId" clId="{BD1E15BB-22A1-4CD7-8AF5-774A50A37083}"/>
    <pc:docChg chg="custSel modSld">
      <pc:chgData name="瑛莉菜 羽田" userId="64c7e7a027abc1d1" providerId="LiveId" clId="{BD1E15BB-22A1-4CD7-8AF5-774A50A37083}" dt="2024-10-04T04:59:01.204" v="50"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983E11CE-60C1-4810-AF6F-E7E0F5752087}"/>
    <pc:docChg chg="custSel modSld">
      <pc:chgData name="瑛莉菜 羽田" userId="64c7e7a027abc1d1" providerId="LiveId" clId="{983E11CE-60C1-4810-AF6F-E7E0F5752087}" dt="2024-10-04T08:36:32.079" v="12" actId="1076"/>
      <pc:docMkLst>
        <pc:docMk/>
      </pc:docMkLst>
    </pc:docChg>
  </pc:docChgLst>
  <pc:docChgLst>
    <pc:chgData name="瑛莉菜 羽田" userId="64c7e7a027abc1d1" providerId="LiveId" clId="{395FE8E5-1689-4851-A021-BF3841391E8E}"/>
    <pc:docChg chg="custSel modSld">
      <pc:chgData name="瑛莉菜 羽田" userId="64c7e7a027abc1d1" providerId="LiveId" clId="{395FE8E5-1689-4851-A021-BF3841391E8E}" dt="2024-10-04T05:31:05.671" v="71" actId="14100"/>
      <pc:docMkLst>
        <pc:docMk/>
      </pc:docMkLst>
    </pc:docChg>
  </pc:docChgLst>
  <pc:docChgLst>
    <pc:chgData name="瑛莉菜 羽田" userId="64c7e7a027abc1d1" providerId="LiveId" clId="{C1DD3407-BBD6-4D5F-AD88-945BC4AE0A76}"/>
    <pc:docChg chg="custSel modSld">
      <pc:chgData name="瑛莉菜 羽田" userId="64c7e7a027abc1d1" providerId="LiveId" clId="{C1DD3407-BBD6-4D5F-AD88-945BC4AE0A76}" dt="2024-10-07T07:32:51.299" v="12"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E6ABD8F9-E2A5-4F2E-A0DB-3942BF9928F5}"/>
    <pc:docChg chg="custSel modSld">
      <pc:chgData name="瑛莉菜 羽田" userId="64c7e7a027abc1d1" providerId="LiveId" clId="{E6ABD8F9-E2A5-4F2E-A0DB-3942BF9928F5}" dt="2024-10-04T08:09:09.534" v="13" actId="1076"/>
      <pc:docMkLst>
        <pc:docMk/>
      </pc:docMkLst>
    </pc:docChg>
  </pc:docChgLst>
  <pc:docChgLst>
    <pc:chgData name="瑛莉菜 羽田" userId="64c7e7a027abc1d1" providerId="LiveId" clId="{0E8F5B13-73CE-489C-9F2B-E73FFEAF6D35}"/>
    <pc:docChg chg="custSel modSld">
      <pc:chgData name="瑛莉菜 羽田" userId="64c7e7a027abc1d1" providerId="LiveId" clId="{0E8F5B13-73CE-489C-9F2B-E73FFEAF6D35}" dt="2024-10-04T08:24:54.917" v="59"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AD970391-2272-434B-93B3-C557BFD9632B}"/>
    <pc:docChg chg="undo custSel modSld">
      <pc:chgData name="瑛莉菜 羽田" userId="64c7e7a027abc1d1" providerId="LiveId" clId="{AD970391-2272-434B-93B3-C557BFD9632B}" dt="2024-10-21T02:47:27.389" v="80" actId="1076"/>
      <pc:docMkLst>
        <pc:docMk/>
      </pc:docMkLst>
    </pc:docChg>
  </pc:docChgLst>
  <pc:docChgLst>
    <pc:chgData name="瑛莉菜 羽田" userId="64c7e7a027abc1d1" providerId="LiveId" clId="{12ACC33F-36D1-42CF-939E-7F667758C4ED}"/>
    <pc:docChg chg="custSel modSld">
      <pc:chgData name="瑛莉菜 羽田" userId="64c7e7a027abc1d1" providerId="LiveId" clId="{12ACC33F-36D1-42CF-939E-7F667758C4ED}" dt="2024-10-07T07:23:09.379" v="114" actId="14100"/>
      <pc:docMkLst>
        <pc:docMk/>
      </pc:docMkLst>
    </pc:docChg>
  </pc:docChgLst>
  <pc:docChgLst>
    <pc:chgData name="瑛莉菜 羽田" userId="64c7e7a027abc1d1" providerId="LiveId" clId="{F0A9AC8C-7A2B-4337-B617-63F944C9963F}"/>
    <pc:docChg chg="custSel modSld">
      <pc:chgData name="瑛莉菜 羽田" userId="64c7e7a027abc1d1" providerId="LiveId" clId="{F0A9AC8C-7A2B-4337-B617-63F944C9963F}" dt="2024-10-04T08:11:57.057" v="35"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2A3EFAE1-760F-46C7-B847-4FCAEDE2206A}"/>
    <pc:docChg chg="custSel modSld">
      <pc:chgData name="瑛莉菜 羽田" userId="64c7e7a027abc1d1" providerId="LiveId" clId="{2A3EFAE1-760F-46C7-B847-4FCAEDE2206A}" dt="2024-10-04T05:52:55.661" v="47" actId="20577"/>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docChg>
  </pc:docChgLst>
  <pc:docChgLst>
    <pc:chgData name="瑛莉菜 羽田" userId="64c7e7a027abc1d1" providerId="LiveId" clId="{084593D7-791B-4DA7-B712-FFF25C74886D}"/>
    <pc:docChg chg="custSel modSld">
      <pc:chgData name="瑛莉菜 羽田" userId="64c7e7a027abc1d1" providerId="LiveId" clId="{084593D7-791B-4DA7-B712-FFF25C74886D}" dt="2024-10-21T08:29:43.561" v="16" actId="14100"/>
      <pc:docMkLst>
        <pc:docMk/>
      </pc:docMkLst>
      <pc:sldChg chg="addSp delSp modSp mod">
        <pc:chgData name="瑛莉菜 羽田" userId="64c7e7a027abc1d1" providerId="LiveId" clId="{084593D7-791B-4DA7-B712-FFF25C74886D}" dt="2024-10-21T08:29:43.561" v="16" actId="14100"/>
        <pc:sldMkLst>
          <pc:docMk/>
          <pc:sldMk cId="4010063240" sldId="375"/>
        </pc:sldMkLst>
        <pc:spChg chg="mod">
          <ac:chgData name="瑛莉菜 羽田" userId="64c7e7a027abc1d1" providerId="LiveId" clId="{084593D7-791B-4DA7-B712-FFF25C74886D}" dt="2024-10-21T08:29:03.365" v="2"/>
          <ac:spMkLst>
            <pc:docMk/>
            <pc:sldMk cId="4010063240" sldId="375"/>
            <ac:spMk id="4" creationId="{4089F0E4-8EB1-65F8-1F8E-DFAE3A950B63}"/>
          </ac:spMkLst>
        </pc:spChg>
        <pc:spChg chg="mod">
          <ac:chgData name="瑛莉菜 羽田" userId="64c7e7a027abc1d1" providerId="LiveId" clId="{084593D7-791B-4DA7-B712-FFF25C74886D}" dt="2024-10-21T08:29:17.089" v="6" actId="1076"/>
          <ac:spMkLst>
            <pc:docMk/>
            <pc:sldMk cId="4010063240" sldId="375"/>
            <ac:spMk id="14" creationId="{4C1CE79F-7A8C-E943-C2CD-9B9D895545B4}"/>
          </ac:spMkLst>
        </pc:spChg>
        <pc:spChg chg="mod">
          <ac:chgData name="瑛莉菜 羽田" userId="64c7e7a027abc1d1" providerId="LiveId" clId="{084593D7-791B-4DA7-B712-FFF25C74886D}" dt="2024-10-21T08:28:48.795" v="0"/>
          <ac:spMkLst>
            <pc:docMk/>
            <pc:sldMk cId="4010063240" sldId="375"/>
            <ac:spMk id="23" creationId="{00000000-0000-0000-0000-000000000000}"/>
          </ac:spMkLst>
        </pc:spChg>
        <pc:spChg chg="mod">
          <ac:chgData name="瑛莉菜 羽田" userId="64c7e7a027abc1d1" providerId="LiveId" clId="{084593D7-791B-4DA7-B712-FFF25C74886D}" dt="2024-10-21T08:28:54.603" v="1"/>
          <ac:spMkLst>
            <pc:docMk/>
            <pc:sldMk cId="4010063240" sldId="375"/>
            <ac:spMk id="65" creationId="{00000000-0000-0000-0000-000000000000}"/>
          </ac:spMkLst>
        </pc:spChg>
        <pc:picChg chg="del">
          <ac:chgData name="瑛莉菜 羽田" userId="64c7e7a027abc1d1" providerId="LiveId" clId="{084593D7-791B-4DA7-B712-FFF25C74886D}" dt="2024-10-21T08:29:18.710" v="7" actId="478"/>
          <ac:picMkLst>
            <pc:docMk/>
            <pc:sldMk cId="4010063240" sldId="375"/>
            <ac:picMk id="5" creationId="{9401EA25-5EEB-9BA9-F854-24AA55546C19}"/>
          </ac:picMkLst>
        </pc:picChg>
        <pc:picChg chg="add mod">
          <ac:chgData name="瑛莉菜 羽田" userId="64c7e7a027abc1d1" providerId="LiveId" clId="{084593D7-791B-4DA7-B712-FFF25C74886D}" dt="2024-10-21T08:29:43.561" v="16" actId="14100"/>
          <ac:picMkLst>
            <pc:docMk/>
            <pc:sldMk cId="4010063240" sldId="375"/>
            <ac:picMk id="6" creationId="{C98911C6-4333-9139-FD94-23CCE508E1D1}"/>
          </ac:picMkLst>
        </pc:picChg>
        <pc:picChg chg="del">
          <ac:chgData name="瑛莉菜 羽田" userId="64c7e7a027abc1d1" providerId="LiveId" clId="{084593D7-791B-4DA7-B712-FFF25C74886D}" dt="2024-10-21T08:29:19.198" v="8" actId="478"/>
          <ac:picMkLst>
            <pc:docMk/>
            <pc:sldMk cId="4010063240" sldId="375"/>
            <ac:picMk id="8" creationId="{A74421C4-0D32-F070-CF1D-C8FC457A7354}"/>
          </ac:picMkLst>
        </pc:picChg>
        <pc:picChg chg="add mod">
          <ac:chgData name="瑛莉菜 羽田" userId="64c7e7a027abc1d1" providerId="LiveId" clId="{084593D7-791B-4DA7-B712-FFF25C74886D}" dt="2024-10-21T08:29:41.660" v="15" actId="1076"/>
          <ac:picMkLst>
            <pc:docMk/>
            <pc:sldMk cId="4010063240" sldId="375"/>
            <ac:picMk id="9" creationId="{7ADC3DF7-C1BD-66FD-886C-FBD5E622B4CA}"/>
          </ac:picMkLst>
        </pc:picChg>
      </pc:sldChg>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C4D2214F-6ADF-4483-8E8C-98B6AC8F9689}"/>
    <pc:docChg chg="custSel modSld">
      <pc:chgData name="瑛莉菜 羽田" userId="64c7e7a027abc1d1" providerId="LiveId" clId="{C4D2214F-6ADF-4483-8E8C-98B6AC8F9689}" dt="2024-10-04T08:26:59.248" v="24" actId="14100"/>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8CCC2B43-C2AE-46A5-85FF-8404D9D4181B}"/>
    <pc:docChg chg="custSel modSld">
      <pc:chgData name="瑛莉菜 羽田" userId="64c7e7a027abc1d1" providerId="LiveId" clId="{8CCC2B43-C2AE-46A5-85FF-8404D9D4181B}" dt="2024-10-21T04:29:34.922" v="16"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BFA06E62-7C9A-4EED-91F8-C306997E5917}"/>
    <pc:docChg chg="custSel modSld">
      <pc:chgData name="瑛莉菜 羽田" userId="64c7e7a027abc1d1" providerId="LiveId" clId="{BFA06E62-7C9A-4EED-91F8-C306997E5917}" dt="2024-10-07T09:07:12.923" v="18" actId="1076"/>
      <pc:docMkLst>
        <pc:docMk/>
      </pc:docMkLst>
    </pc:docChg>
  </pc:docChgLst>
  <pc:docChgLst>
    <pc:chgData name="瑛莉菜 羽田" userId="64c7e7a027abc1d1" providerId="LiveId" clId="{FB2D6726-6B57-495B-9629-F65BEEBBE3A4}"/>
    <pc:docChg chg="custSel modSld">
      <pc:chgData name="瑛莉菜 羽田" userId="64c7e7a027abc1d1" providerId="LiveId" clId="{FB2D6726-6B57-495B-9629-F65BEEBBE3A4}" dt="2024-10-07T06:44:41.296" v="49"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7E6E8ED0-E8D6-4575-B4A2-F664355A7396}"/>
    <pc:docChg chg="custSel modSld">
      <pc:chgData name="瑛莉菜 羽田" userId="64c7e7a027abc1d1" providerId="LiveId" clId="{7E6E8ED0-E8D6-4575-B4A2-F664355A7396}" dt="2024-10-04T07:20:24.233" v="17"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5E65BF66-3297-44D4-9B3F-E518B8789EAA}"/>
    <pc:docChg chg="custSel modSld">
      <pc:chgData name="瑛莉菜 羽田" userId="64c7e7a027abc1d1" providerId="LiveId" clId="{5E65BF66-3297-44D4-9B3F-E518B8789EAA}" dt="2024-10-21T08:28:19.305" v="54" actId="1076"/>
      <pc:docMkLst>
        <pc:docMk/>
      </pc:docMkLst>
    </pc:docChg>
  </pc:docChgLst>
  <pc:docChgLst>
    <pc:chgData name="瑛莉菜 羽田" userId="64c7e7a027abc1d1" providerId="LiveId" clId="{DBA6F09A-07EB-41B8-A0EA-9D8CA20567DE}"/>
    <pc:docChg chg="undo custSel modSld">
      <pc:chgData name="瑛莉菜 羽田" userId="64c7e7a027abc1d1" providerId="LiveId" clId="{DBA6F09A-07EB-41B8-A0EA-9D8CA20567DE}" dt="2024-10-21T04:45:27.808" v="39" actId="1076"/>
      <pc:docMkLst>
        <pc:docMk/>
      </pc:docMkLst>
      <pc:sldChg chg="addSp delSp modSp mod">
        <pc:chgData name="瑛莉菜 羽田" userId="64c7e7a027abc1d1" providerId="LiveId" clId="{DBA6F09A-07EB-41B8-A0EA-9D8CA20567DE}" dt="2024-10-21T04:45:27.808" v="39" actId="1076"/>
        <pc:sldMkLst>
          <pc:docMk/>
          <pc:sldMk cId="4010063240" sldId="375"/>
        </pc:sldMkLst>
        <pc:spChg chg="mod">
          <ac:chgData name="瑛莉菜 羽田" userId="64c7e7a027abc1d1" providerId="LiveId" clId="{DBA6F09A-07EB-41B8-A0EA-9D8CA20567DE}" dt="2024-10-21T04:42:58.965" v="29" actId="108"/>
          <ac:spMkLst>
            <pc:docMk/>
            <pc:sldMk cId="4010063240" sldId="375"/>
            <ac:spMk id="4" creationId="{4089F0E4-8EB1-65F8-1F8E-DFAE3A950B63}"/>
          </ac:spMkLst>
        </pc:spChg>
        <pc:spChg chg="mod">
          <ac:chgData name="瑛莉菜 羽田" userId="64c7e7a027abc1d1" providerId="LiveId" clId="{DBA6F09A-07EB-41B8-A0EA-9D8CA20567DE}" dt="2024-10-21T04:30:29.958" v="0"/>
          <ac:spMkLst>
            <pc:docMk/>
            <pc:sldMk cId="4010063240" sldId="375"/>
            <ac:spMk id="23" creationId="{00000000-0000-0000-0000-000000000000}"/>
          </ac:spMkLst>
        </pc:spChg>
        <pc:spChg chg="mod">
          <ac:chgData name="瑛莉菜 羽田" userId="64c7e7a027abc1d1" providerId="LiveId" clId="{DBA6F09A-07EB-41B8-A0EA-9D8CA20567DE}" dt="2024-10-21T04:35:38.104" v="23"/>
          <ac:spMkLst>
            <pc:docMk/>
            <pc:sldMk cId="4010063240" sldId="375"/>
            <ac:spMk id="65" creationId="{00000000-0000-0000-0000-000000000000}"/>
          </ac:spMkLst>
        </pc:spChg>
        <pc:picChg chg="del">
          <ac:chgData name="瑛莉菜 羽田" userId="64c7e7a027abc1d1" providerId="LiveId" clId="{DBA6F09A-07EB-41B8-A0EA-9D8CA20567DE}" dt="2024-10-21T04:45:01.330" v="30" actId="478"/>
          <ac:picMkLst>
            <pc:docMk/>
            <pc:sldMk cId="4010063240" sldId="375"/>
            <ac:picMk id="5" creationId="{3448A924-7A47-9587-9305-82944F4B27AE}"/>
          </ac:picMkLst>
        </pc:picChg>
        <pc:picChg chg="add mod">
          <ac:chgData name="瑛莉菜 羽田" userId="64c7e7a027abc1d1" providerId="LiveId" clId="{DBA6F09A-07EB-41B8-A0EA-9D8CA20567DE}" dt="2024-10-21T04:45:14.846" v="36" actId="1076"/>
          <ac:picMkLst>
            <pc:docMk/>
            <pc:sldMk cId="4010063240" sldId="375"/>
            <ac:picMk id="6" creationId="{79AF3E80-B356-A4D8-CD77-93D1AD056527}"/>
          </ac:picMkLst>
        </pc:picChg>
        <pc:picChg chg="del">
          <ac:chgData name="瑛莉菜 羽田" userId="64c7e7a027abc1d1" providerId="LiveId" clId="{DBA6F09A-07EB-41B8-A0EA-9D8CA20567DE}" dt="2024-10-21T04:45:01.961" v="31" actId="478"/>
          <ac:picMkLst>
            <pc:docMk/>
            <pc:sldMk cId="4010063240" sldId="375"/>
            <ac:picMk id="8" creationId="{05DFEF78-4C22-4BED-95E6-3B047FBF181B}"/>
          </ac:picMkLst>
        </pc:picChg>
        <pc:picChg chg="add mod">
          <ac:chgData name="瑛莉菜 羽田" userId="64c7e7a027abc1d1" providerId="LiveId" clId="{DBA6F09A-07EB-41B8-A0EA-9D8CA20567DE}" dt="2024-10-21T04:45:27.808" v="39" actId="1076"/>
          <ac:picMkLst>
            <pc:docMk/>
            <pc:sldMk cId="4010063240" sldId="375"/>
            <ac:picMk id="9" creationId="{E9275823-64AF-9D5F-C0A6-DB75F7DBCB07}"/>
          </ac:picMkLst>
        </pc:picChg>
      </pc:sldChg>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6B532494-CC03-4639-898A-79B565C70CD6}"/>
    <pc:docChg chg="custSel modSld">
      <pc:chgData name="瑛莉菜 羽田" userId="64c7e7a027abc1d1" providerId="LiveId" clId="{6B532494-CC03-4639-898A-79B565C70CD6}" dt="2024-10-07T06:50:46.879" v="16" actId="1076"/>
      <pc:docMkLst>
        <pc:docMk/>
      </pc:docMkLst>
    </pc:docChg>
  </pc:docChgLst>
  <pc:docChgLst>
    <pc:chgData name="瑛莉菜 羽田" userId="64c7e7a027abc1d1" providerId="LiveId" clId="{4CC070C8-9F88-4E60-B401-0B29BD015647}"/>
    <pc:docChg chg="custSel modSld">
      <pc:chgData name="瑛莉菜 羽田" userId="64c7e7a027abc1d1" providerId="LiveId" clId="{4CC070C8-9F88-4E60-B401-0B29BD015647}" dt="2024-10-07T08:56:00.589" v="46" actId="1076"/>
      <pc:docMkLst>
        <pc:docMk/>
      </pc:docMkLst>
    </pc:docChg>
  </pc:docChgLst>
  <pc:docChgLst>
    <pc:chgData name="瑛莉菜 羽田" userId="64c7e7a027abc1d1" providerId="LiveId" clId="{3634D59F-8BC6-4306-A3EA-16B0D63DD722}"/>
    <pc:docChg chg="custSel modSld">
      <pc:chgData name="瑛莉菜 羽田" userId="64c7e7a027abc1d1" providerId="LiveId" clId="{3634D59F-8BC6-4306-A3EA-16B0D63DD722}" dt="2024-10-07T08:58:45.870" v="48" actId="1076"/>
      <pc:docMkLst>
        <pc:docMk/>
      </pc:docMkLst>
    </pc:docChg>
  </pc:docChgLst>
  <pc:docChgLst>
    <pc:chgData name="瑛莉菜 羽田" userId="64c7e7a027abc1d1" providerId="LiveId" clId="{6B767789-C698-4ABF-9080-E768463B4FF9}"/>
    <pc:docChg chg="custSel modSld">
      <pc:chgData name="瑛莉菜 羽田" userId="64c7e7a027abc1d1" providerId="LiveId" clId="{6B767789-C698-4ABF-9080-E768463B4FF9}" dt="2024-10-04T09:04:58.023" v="19" actId="1076"/>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docChg>
  </pc:docChgLst>
  <pc:docChgLst>
    <pc:chgData name="瑛莉菜 羽田" userId="64c7e7a027abc1d1" providerId="LiveId" clId="{4FA952B3-65BA-4635-BE0B-ACB6D767C22E}"/>
    <pc:docChg chg="custSel modSld">
      <pc:chgData name="瑛莉菜 羽田" userId="64c7e7a027abc1d1" providerId="LiveId" clId="{4FA952B3-65BA-4635-BE0B-ACB6D767C22E}" dt="2024-10-04T06:54:39.146" v="51" actId="1076"/>
      <pc:docMkLst>
        <pc:docMk/>
      </pc:docMkLst>
    </pc:docChg>
  </pc:docChgLst>
  <pc:docChgLst>
    <pc:chgData name="瑛莉菜 羽田" userId="64c7e7a027abc1d1" providerId="LiveId" clId="{5B94F000-D2A0-484C-B2BA-A592C8F9F6F7}"/>
    <pc:docChg chg="custSel modSld">
      <pc:chgData name="瑛莉菜 羽田" userId="64c7e7a027abc1d1" providerId="LiveId" clId="{5B94F000-D2A0-484C-B2BA-A592C8F9F6F7}" dt="2024-10-07T07:43:32.681" v="37" actId="1076"/>
      <pc:docMkLst>
        <pc:docMk/>
      </pc:docMkLst>
    </pc:docChg>
  </pc:docChgLst>
  <pc:docChgLst>
    <pc:chgData name="瑛莉菜 羽田" userId="64c7e7a027abc1d1" providerId="LiveId" clId="{9C2FD1D1-B183-4291-B0EF-F10A137D7FE1}"/>
    <pc:docChg chg="custSel modSld">
      <pc:chgData name="瑛莉菜 羽田" userId="64c7e7a027abc1d1" providerId="LiveId" clId="{9C2FD1D1-B183-4291-B0EF-F10A137D7FE1}" dt="2024-10-21T08:45:00.045" v="23" actId="1076"/>
      <pc:docMkLst>
        <pc:docMk/>
      </pc:docMkLst>
    </pc:docChg>
  </pc:docChgLst>
  <pc:docChgLst>
    <pc:chgData name="瑛莉菜 羽田" userId="64c7e7a027abc1d1" providerId="LiveId" clId="{F2885D0C-3BEF-4249-9B13-46DFE6DDCAC4}"/>
    <pc:docChg chg="custSel modSld">
      <pc:chgData name="瑛莉菜 羽田" userId="64c7e7a027abc1d1" providerId="LiveId" clId="{F2885D0C-3BEF-4249-9B13-46DFE6DDCAC4}" dt="2024-10-21T07:54:55.558" v="62" actId="1076"/>
      <pc:docMkLst>
        <pc:docMk/>
      </pc:docMkLst>
      <pc:sldChg chg="addSp delSp modSp mod">
        <pc:chgData name="瑛莉菜 羽田" userId="64c7e7a027abc1d1" providerId="LiveId" clId="{F2885D0C-3BEF-4249-9B13-46DFE6DDCAC4}" dt="2024-10-21T07:54:55.558" v="62" actId="1076"/>
        <pc:sldMkLst>
          <pc:docMk/>
          <pc:sldMk cId="4010063240" sldId="375"/>
        </pc:sldMkLst>
        <pc:spChg chg="mod">
          <ac:chgData name="瑛莉菜 羽田" userId="64c7e7a027abc1d1" providerId="LiveId" clId="{F2885D0C-3BEF-4249-9B13-46DFE6DDCAC4}" dt="2024-10-21T07:53:48.068" v="29"/>
          <ac:spMkLst>
            <pc:docMk/>
            <pc:sldMk cId="4010063240" sldId="375"/>
            <ac:spMk id="4" creationId="{4089F0E4-8EB1-65F8-1F8E-DFAE3A950B63}"/>
          </ac:spMkLst>
        </pc:spChg>
        <pc:spChg chg="mod">
          <ac:chgData name="瑛莉菜 羽田" userId="64c7e7a027abc1d1" providerId="LiveId" clId="{F2885D0C-3BEF-4249-9B13-46DFE6DDCAC4}" dt="2024-10-21T07:54:25.027" v="51" actId="1076"/>
          <ac:spMkLst>
            <pc:docMk/>
            <pc:sldMk cId="4010063240" sldId="375"/>
            <ac:spMk id="14" creationId="{4C1CE79F-7A8C-E943-C2CD-9B9D895545B4}"/>
          </ac:spMkLst>
        </pc:spChg>
        <pc:spChg chg="mod">
          <ac:chgData name="瑛莉菜 羽田" userId="64c7e7a027abc1d1" providerId="LiveId" clId="{F2885D0C-3BEF-4249-9B13-46DFE6DDCAC4}" dt="2024-10-21T07:53:08.264" v="16" actId="20577"/>
          <ac:spMkLst>
            <pc:docMk/>
            <pc:sldMk cId="4010063240" sldId="375"/>
            <ac:spMk id="23" creationId="{00000000-0000-0000-0000-000000000000}"/>
          </ac:spMkLst>
        </pc:spChg>
        <pc:spChg chg="mod">
          <ac:chgData name="瑛莉菜 羽田" userId="64c7e7a027abc1d1" providerId="LiveId" clId="{F2885D0C-3BEF-4249-9B13-46DFE6DDCAC4}" dt="2024-10-21T07:53:17.702" v="26"/>
          <ac:spMkLst>
            <pc:docMk/>
            <pc:sldMk cId="4010063240" sldId="375"/>
            <ac:spMk id="65" creationId="{00000000-0000-0000-0000-000000000000}"/>
          </ac:spMkLst>
        </pc:spChg>
        <pc:picChg chg="add mod">
          <ac:chgData name="瑛莉菜 羽田" userId="64c7e7a027abc1d1" providerId="LiveId" clId="{F2885D0C-3BEF-4249-9B13-46DFE6DDCAC4}" dt="2024-10-21T07:54:37.547" v="57" actId="14100"/>
          <ac:picMkLst>
            <pc:docMk/>
            <pc:sldMk cId="4010063240" sldId="375"/>
            <ac:picMk id="5" creationId="{5E941EFB-45AA-696E-5E6A-04570C2FAA21}"/>
          </ac:picMkLst>
        </pc:picChg>
        <pc:picChg chg="del">
          <ac:chgData name="瑛莉菜 羽田" userId="64c7e7a027abc1d1" providerId="LiveId" clId="{F2885D0C-3BEF-4249-9B13-46DFE6DDCAC4}" dt="2024-10-21T07:54:26.504" v="52" actId="478"/>
          <ac:picMkLst>
            <pc:docMk/>
            <pc:sldMk cId="4010063240" sldId="375"/>
            <ac:picMk id="6" creationId="{E4C5A672-8C08-7C67-3566-B49803D2369D}"/>
          </ac:picMkLst>
        </pc:picChg>
        <pc:picChg chg="add mod">
          <ac:chgData name="瑛莉菜 羽田" userId="64c7e7a027abc1d1" providerId="LiveId" clId="{F2885D0C-3BEF-4249-9B13-46DFE6DDCAC4}" dt="2024-10-21T07:54:55.558" v="62" actId="1076"/>
          <ac:picMkLst>
            <pc:docMk/>
            <pc:sldMk cId="4010063240" sldId="375"/>
            <ac:picMk id="8" creationId="{ED66FC98-2208-6957-21D0-E610E466AC95}"/>
          </ac:picMkLst>
        </pc:picChg>
        <pc:picChg chg="del">
          <ac:chgData name="瑛莉菜 羽田" userId="64c7e7a027abc1d1" providerId="LiveId" clId="{F2885D0C-3BEF-4249-9B13-46DFE6DDCAC4}" dt="2024-10-21T07:54:26.929" v="53" actId="478"/>
          <ac:picMkLst>
            <pc:docMk/>
            <pc:sldMk cId="4010063240" sldId="375"/>
            <ac:picMk id="9" creationId="{5E8B1017-D915-E9BB-2E81-54C4D555F969}"/>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D8344C41-F312-4582-BA7B-D4698A7BCDF4}"/>
    <pc:docChg chg="custSel modSld">
      <pc:chgData name="瑛莉菜 羽田" userId="64c7e7a027abc1d1" providerId="LiveId" clId="{D8344C41-F312-4582-BA7B-D4698A7BCDF4}" dt="2024-10-04T06:56:13.534" v="37"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35ACB4B9-B4E9-46AA-B508-1A73896E9AE5}"/>
    <pc:docChg chg="custSel modSld">
      <pc:chgData name="瑛莉菜 羽田" userId="64c7e7a027abc1d1" providerId="LiveId" clId="{35ACB4B9-B4E9-46AA-B508-1A73896E9AE5}" dt="2024-10-04T06:09:38.942" v="56"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6F1FEFAB-5319-4EA8-9824-473E2707B9B6}"/>
    <pc:docChg chg="custSel modSld">
      <pc:chgData name="瑛莉菜 羽田" userId="64c7e7a027abc1d1" providerId="LiveId" clId="{6F1FEFAB-5319-4EA8-9824-473E2707B9B6}" dt="2024-10-04T07:01:59.784" v="46"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43FA5EAA-D2F7-4FA0-8F1B-866E576BD040}"/>
    <pc:docChg chg="custSel modSld">
      <pc:chgData name="瑛莉菜 羽田" userId="64c7e7a027abc1d1" providerId="LiveId" clId="{43FA5EAA-D2F7-4FA0-8F1B-866E576BD040}" dt="2024-10-04T07:26:47.326" v="21" actId="1076"/>
      <pc:docMkLst>
        <pc:docMk/>
      </pc:docMkLst>
    </pc:docChg>
  </pc:docChgLst>
  <pc:docChgLst>
    <pc:chgData name="瑛莉菜 羽田" userId="64c7e7a027abc1d1" providerId="LiveId" clId="{43CE7602-EBA7-4EE9-9A27-3C00A1970A31}"/>
    <pc:docChg chg="undo redo custSel modSld">
      <pc:chgData name="瑛莉菜 羽田" userId="64c7e7a027abc1d1" providerId="LiveId" clId="{43CE7602-EBA7-4EE9-9A27-3C00A1970A31}" dt="2024-10-04T08:54:04.894" v="119" actId="166"/>
      <pc:docMkLst>
        <pc:docMk/>
      </pc:docMkLst>
    </pc:docChg>
  </pc:docChgLst>
  <pc:docChgLst>
    <pc:chgData name="瑛莉菜 羽田" userId="64c7e7a027abc1d1" providerId="LiveId" clId="{7A5A9115-36C4-4072-BD7B-1B22B88A491E}"/>
    <pc:docChg chg="custSel modSld">
      <pc:chgData name="瑛莉菜 羽田" userId="64c7e7a027abc1d1" providerId="LiveId" clId="{7A5A9115-36C4-4072-BD7B-1B22B88A491E}" dt="2024-10-04T09:09:23.090" v="13"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A8E37199-63EE-4CCB-AD1C-5BA30A43157A}"/>
    <pc:docChg chg="custSel modSld">
      <pc:chgData name="瑛莉菜 羽田" userId="64c7e7a027abc1d1" providerId="LiveId" clId="{A8E37199-63EE-4CCB-AD1C-5BA30A43157A}" dt="2024-10-21T03:38:21.952" v="21" actId="14100"/>
      <pc:docMkLst>
        <pc:docMk/>
      </pc:docMkLst>
    </pc:docChg>
  </pc:docChgLst>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69BE729A-C1BB-4B40-8177-D5FCBC4E9185}"/>
    <pc:docChg chg="custSel modSld">
      <pc:chgData name="瑛莉菜 羽田" userId="64c7e7a027abc1d1" providerId="LiveId" clId="{69BE729A-C1BB-4B40-8177-D5FCBC4E9185}" dt="2024-10-04T07:35:00.974" v="15"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2A5196E9-4590-4D25-BF10-726C7C96F87E}"/>
    <pc:docChg chg="custSel modSld">
      <pc:chgData name="瑛莉菜 羽田" userId="64c7e7a027abc1d1" providerId="LiveId" clId="{2A5196E9-4590-4D25-BF10-726C7C96F87E}" dt="2024-10-21T03:57:53.975" v="22"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64E3659B-51E4-4ED3-9AEA-0E8FD145ECC6}"/>
    <pc:docChg chg="custSel modSld">
      <pc:chgData name="瑛莉菜 羽田" userId="64c7e7a027abc1d1" providerId="LiveId" clId="{64E3659B-51E4-4ED3-9AEA-0E8FD145ECC6}" dt="2024-10-04T08:19:24.862" v="26"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docChg>
  </pc:docChgLst>
  <pc:docChgLst>
    <pc:chgData name="瑛莉菜 羽田" userId="64c7e7a027abc1d1" providerId="LiveId" clId="{B39F622E-4F0C-484D-86C1-E2B0E2AA2E3B}"/>
    <pc:docChg chg="custSel modSld">
      <pc:chgData name="瑛莉菜 羽田" userId="64c7e7a027abc1d1" providerId="LiveId" clId="{B39F622E-4F0C-484D-86C1-E2B0E2AA2E3B}" dt="2024-10-07T07:20:11.399" v="169" actId="1076"/>
      <pc:docMkLst>
        <pc:docMk/>
      </pc:docMkLst>
      <pc:sldChg chg="addSp delSp modSp mod">
        <pc:chgData name="瑛莉菜 羽田" userId="64c7e7a027abc1d1" providerId="LiveId" clId="{B39F622E-4F0C-484D-86C1-E2B0E2AA2E3B}" dt="2024-10-07T07:20:11.399" v="169" actId="1076"/>
        <pc:sldMkLst>
          <pc:docMk/>
          <pc:sldMk cId="4010063240" sldId="375"/>
        </pc:sldMkLst>
        <pc:spChg chg="mod">
          <ac:chgData name="瑛莉菜 羽田" userId="64c7e7a027abc1d1" providerId="LiveId" clId="{B39F622E-4F0C-484D-86C1-E2B0E2AA2E3B}" dt="2024-10-07T07:19:02.551" v="151" actId="20577"/>
          <ac:spMkLst>
            <pc:docMk/>
            <pc:sldMk cId="4010063240" sldId="375"/>
            <ac:spMk id="4" creationId="{4089F0E4-8EB1-65F8-1F8E-DFAE3A950B63}"/>
          </ac:spMkLst>
        </pc:spChg>
        <pc:spChg chg="mod">
          <ac:chgData name="瑛莉菜 羽田" userId="64c7e7a027abc1d1" providerId="LiveId" clId="{B39F622E-4F0C-484D-86C1-E2B0E2AA2E3B}" dt="2024-10-07T07:18:01.955" v="2"/>
          <ac:spMkLst>
            <pc:docMk/>
            <pc:sldMk cId="4010063240" sldId="375"/>
            <ac:spMk id="10" creationId="{C3C3B70E-4FFF-B141-8B18-557D6A287CFD}"/>
          </ac:spMkLst>
        </pc:spChg>
        <pc:spChg chg="mod">
          <ac:chgData name="瑛莉菜 羽田" userId="64c7e7a027abc1d1" providerId="LiveId" clId="{B39F622E-4F0C-484D-86C1-E2B0E2AA2E3B}" dt="2024-10-07T07:19:42.855" v="157" actId="1076"/>
          <ac:spMkLst>
            <pc:docMk/>
            <pc:sldMk cId="4010063240" sldId="375"/>
            <ac:spMk id="14" creationId="{4C1CE79F-7A8C-E943-C2CD-9B9D895545B4}"/>
          </ac:spMkLst>
        </pc:spChg>
        <pc:spChg chg="mod">
          <ac:chgData name="瑛莉菜 羽田" userId="64c7e7a027abc1d1" providerId="LiveId" clId="{B39F622E-4F0C-484D-86C1-E2B0E2AA2E3B}" dt="2024-10-07T07:17:43.779" v="0"/>
          <ac:spMkLst>
            <pc:docMk/>
            <pc:sldMk cId="4010063240" sldId="375"/>
            <ac:spMk id="23" creationId="{00000000-0000-0000-0000-000000000000}"/>
          </ac:spMkLst>
        </pc:spChg>
        <pc:spChg chg="mod">
          <ac:chgData name="瑛莉菜 羽田" userId="64c7e7a027abc1d1" providerId="LiveId" clId="{B39F622E-4F0C-484D-86C1-E2B0E2AA2E3B}" dt="2024-10-07T07:17:49.346" v="1"/>
          <ac:spMkLst>
            <pc:docMk/>
            <pc:sldMk cId="4010063240" sldId="375"/>
            <ac:spMk id="65" creationId="{00000000-0000-0000-0000-000000000000}"/>
          </ac:spMkLst>
        </pc:spChg>
        <pc:picChg chg="add mod">
          <ac:chgData name="瑛莉菜 羽田" userId="64c7e7a027abc1d1" providerId="LiveId" clId="{B39F622E-4F0C-484D-86C1-E2B0E2AA2E3B}" dt="2024-10-07T07:19:58.831" v="164" actId="14100"/>
          <ac:picMkLst>
            <pc:docMk/>
            <pc:sldMk cId="4010063240" sldId="375"/>
            <ac:picMk id="5" creationId="{F2D37119-E2A2-0CBD-A6F8-F96B9C62C858}"/>
          </ac:picMkLst>
        </pc:picChg>
        <pc:picChg chg="del">
          <ac:chgData name="瑛莉菜 羽田" userId="64c7e7a027abc1d1" providerId="LiveId" clId="{B39F622E-4F0C-484D-86C1-E2B0E2AA2E3B}" dt="2024-10-07T07:19:44.673" v="158" actId="478"/>
          <ac:picMkLst>
            <pc:docMk/>
            <pc:sldMk cId="4010063240" sldId="375"/>
            <ac:picMk id="6" creationId="{5132A3D1-20D1-723B-EEB4-B7FF3B783D1B}"/>
          </ac:picMkLst>
        </pc:picChg>
        <pc:picChg chg="add mod">
          <ac:chgData name="瑛莉菜 羽田" userId="64c7e7a027abc1d1" providerId="LiveId" clId="{B39F622E-4F0C-484D-86C1-E2B0E2AA2E3B}" dt="2024-10-07T07:20:11.399" v="169" actId="1076"/>
          <ac:picMkLst>
            <pc:docMk/>
            <pc:sldMk cId="4010063240" sldId="375"/>
            <ac:picMk id="8" creationId="{403CF0BE-8622-9DDC-32A4-843D0B3607B9}"/>
          </ac:picMkLst>
        </pc:picChg>
        <pc:picChg chg="del">
          <ac:chgData name="瑛莉菜 羽田" userId="64c7e7a027abc1d1" providerId="LiveId" clId="{B39F622E-4F0C-484D-86C1-E2B0E2AA2E3B}" dt="2024-10-07T07:19:45.262" v="159" actId="478"/>
          <ac:picMkLst>
            <pc:docMk/>
            <pc:sldMk cId="4010063240" sldId="375"/>
            <ac:picMk id="9" creationId="{E7C2EFA8-8BC6-BD95-1A26-BB6A2E83CE6D}"/>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F82DF792-A792-4A74-A46B-8642E46E2DB6}"/>
    <pc:docChg chg="custSel modSld">
      <pc:chgData name="瑛莉菜 羽田" userId="64c7e7a027abc1d1" providerId="LiveId" clId="{F82DF792-A792-4A74-A46B-8642E46E2DB6}" dt="2024-10-04T04:56:49.143" v="38"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30655176-C6D8-43A4-9983-92005541BEF3}"/>
    <pc:docChg chg="custSel modSld">
      <pc:chgData name="瑛莉菜 羽田" userId="64c7e7a027abc1d1" providerId="LiveId" clId="{30655176-C6D8-43A4-9983-92005541BEF3}" dt="2024-10-04T08:16:58.768" v="24"/>
      <pc:docMkLst>
        <pc:docMk/>
      </pc:docMkLst>
    </pc:docChg>
  </pc:docChgLst>
  <pc:docChgLst>
    <pc:chgData name="瑛莉菜 羽田" userId="64c7e7a027abc1d1" providerId="LiveId" clId="{218663D7-70AB-436B-9E4D-761348F085A0}"/>
    <pc:docChg chg="custSel modSld">
      <pc:chgData name="瑛莉菜 羽田" userId="64c7e7a027abc1d1" providerId="LiveId" clId="{218663D7-70AB-436B-9E4D-761348F085A0}" dt="2024-10-21T04:49:06.052" v="18" actId="1076"/>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7DEC0C0E-9B13-4D75-B6C7-EDAD5494641B}"/>
    <pc:docChg chg="custSel modSld">
      <pc:chgData name="瑛莉菜 羽田" userId="64c7e7a027abc1d1" providerId="LiveId" clId="{7DEC0C0E-9B13-4D75-B6C7-EDAD5494641B}" dt="2024-10-04T07:42:08.911" v="12" actId="1076"/>
      <pc:docMkLst>
        <pc:docMk/>
      </pc:docMkLst>
    </pc:docChg>
  </pc:docChgLst>
  <pc:docChgLst>
    <pc:chgData name="瑛莉菜 羽田" userId="64c7e7a027abc1d1" providerId="LiveId" clId="{01B12BA1-0C4C-4605-890B-178BD07D3200}"/>
    <pc:docChg chg="custSel modSld">
      <pc:chgData name="瑛莉菜 羽田" userId="64c7e7a027abc1d1" providerId="LiveId" clId="{01B12BA1-0C4C-4605-890B-178BD07D3200}" dt="2024-10-04T04:50:30.197" v="74"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EE2B3669-744B-4A1B-963D-356BC5A6092F}"/>
    <pc:docChg chg="custSel modSld">
      <pc:chgData name="瑛莉菜 羽田" userId="64c7e7a027abc1d1" providerId="LiveId" clId="{EE2B3669-744B-4A1B-963D-356BC5A6092F}" dt="2024-10-21T05:16:00.708" v="13" actId="1076"/>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2994FBE5-8BA0-42B4-836B-1B0F96EBE8C0}"/>
    <pc:docChg chg="custSel modSld">
      <pc:chgData name="瑛莉菜 羽田" userId="64c7e7a027abc1d1" providerId="LiveId" clId="{2994FBE5-8BA0-42B4-836B-1B0F96EBE8C0}" dt="2024-10-04T05:01:10.051" v="53" actId="1076"/>
      <pc:docMkLst>
        <pc:docMk/>
      </pc:docMkLst>
    </pc:docChg>
  </pc:docChgLst>
  <pc:docChgLst>
    <pc:chgData name="瑛莉菜 羽田" userId="64c7e7a027abc1d1" providerId="LiveId" clId="{6CD452CC-4C28-41C3-9694-B5745294B4AC}"/>
    <pc:docChg chg="custSel modSld">
      <pc:chgData name="瑛莉菜 羽田" userId="64c7e7a027abc1d1" providerId="LiveId" clId="{6CD452CC-4C28-41C3-9694-B5745294B4AC}" dt="2024-10-07T07:08:20.240" v="18" actId="14100"/>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docChg>
  </pc:docChgLst>
  <pc:docChgLst>
    <pc:chgData name="瑛莉菜 羽田" userId="64c7e7a027abc1d1" providerId="LiveId" clId="{56750C4B-45C9-4DED-85DF-892074639685}"/>
    <pc:docChg chg="custSel modSld">
      <pc:chgData name="瑛莉菜 羽田" userId="64c7e7a027abc1d1" providerId="LiveId" clId="{56750C4B-45C9-4DED-85DF-892074639685}" dt="2024-10-01T08:14:41.982" v="73" actId="1076"/>
      <pc:docMkLst>
        <pc:docMk/>
      </pc:docMkLst>
    </pc:docChg>
  </pc:docChgLst>
  <pc:docChgLst>
    <pc:chgData name="瑛莉菜 羽田" userId="64c7e7a027abc1d1" providerId="LiveId" clId="{3AF18D42-93D1-48FA-B668-0CC2CB69DC86}"/>
    <pc:docChg chg="custSel modSld">
      <pc:chgData name="瑛莉菜 羽田" userId="64c7e7a027abc1d1" providerId="LiveId" clId="{3AF18D42-93D1-48FA-B668-0CC2CB69DC86}" dt="2024-10-04T08:40:29.137" v="28"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A38A5D3D-F7C6-457C-8620-5E1D51766419}"/>
    <pc:docChg chg="custSel modSld">
      <pc:chgData name="瑛莉菜 羽田" userId="64c7e7a027abc1d1" providerId="LiveId" clId="{A38A5D3D-F7C6-457C-8620-5E1D51766419}" dt="2024-10-04T08:29:37.124" v="35"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DC673D06-51D7-4811-BE21-CB59990B32EE}"/>
    <pc:docChg chg="undo custSel modSld">
      <pc:chgData name="瑛莉菜 羽田" userId="64c7e7a027abc1d1" providerId="LiveId" clId="{DC673D06-51D7-4811-BE21-CB59990B32EE}" dt="2024-10-21T04:27:40.321" v="34" actId="1076"/>
      <pc:docMkLst>
        <pc:docMk/>
      </pc:docMkLst>
      <pc:sldChg chg="addSp delSp modSp mod">
        <pc:chgData name="瑛莉菜 羽田" userId="64c7e7a027abc1d1" providerId="LiveId" clId="{DC673D06-51D7-4811-BE21-CB59990B32EE}" dt="2024-10-21T04:27:40.321" v="34" actId="1076"/>
        <pc:sldMkLst>
          <pc:docMk/>
          <pc:sldMk cId="4010063240" sldId="375"/>
        </pc:sldMkLst>
        <pc:spChg chg="mod">
          <ac:chgData name="瑛莉菜 羽田" userId="64c7e7a027abc1d1" providerId="LiveId" clId="{DC673D06-51D7-4811-BE21-CB59990B32EE}" dt="2024-10-21T04:26:34.747" v="10"/>
          <ac:spMkLst>
            <pc:docMk/>
            <pc:sldMk cId="4010063240" sldId="375"/>
            <ac:spMk id="4" creationId="{4089F0E4-8EB1-65F8-1F8E-DFAE3A950B63}"/>
          </ac:spMkLst>
        </pc:spChg>
        <pc:spChg chg="mod">
          <ac:chgData name="瑛莉菜 羽田" userId="64c7e7a027abc1d1" providerId="LiveId" clId="{DC673D06-51D7-4811-BE21-CB59990B32EE}" dt="2024-10-21T04:26:45.331" v="19"/>
          <ac:spMkLst>
            <pc:docMk/>
            <pc:sldMk cId="4010063240" sldId="375"/>
            <ac:spMk id="10" creationId="{C3C3B70E-4FFF-B141-8B18-557D6A287CFD}"/>
          </ac:spMkLst>
        </pc:spChg>
        <pc:spChg chg="mod">
          <ac:chgData name="瑛莉菜 羽田" userId="64c7e7a027abc1d1" providerId="LiveId" clId="{DC673D06-51D7-4811-BE21-CB59990B32EE}" dt="2024-10-21T04:27:01.050" v="25" actId="20577"/>
          <ac:spMkLst>
            <pc:docMk/>
            <pc:sldMk cId="4010063240" sldId="375"/>
            <ac:spMk id="14" creationId="{4C1CE79F-7A8C-E943-C2CD-9B9D895545B4}"/>
          </ac:spMkLst>
        </pc:spChg>
        <pc:spChg chg="mod">
          <ac:chgData name="瑛莉菜 羽田" userId="64c7e7a027abc1d1" providerId="LiveId" clId="{DC673D06-51D7-4811-BE21-CB59990B32EE}" dt="2024-10-21T04:26:20.855" v="0"/>
          <ac:spMkLst>
            <pc:docMk/>
            <pc:sldMk cId="4010063240" sldId="375"/>
            <ac:spMk id="23" creationId="{00000000-0000-0000-0000-000000000000}"/>
          </ac:spMkLst>
        </pc:spChg>
        <pc:spChg chg="mod">
          <ac:chgData name="瑛莉菜 羽田" userId="64c7e7a027abc1d1" providerId="LiveId" clId="{DC673D06-51D7-4811-BE21-CB59990B32EE}" dt="2024-10-21T04:26:25.835" v="9"/>
          <ac:spMkLst>
            <pc:docMk/>
            <pc:sldMk cId="4010063240" sldId="375"/>
            <ac:spMk id="65" creationId="{00000000-0000-0000-0000-000000000000}"/>
          </ac:spMkLst>
        </pc:spChg>
        <pc:spChg chg="mod">
          <ac:chgData name="瑛莉菜 羽田" userId="64c7e7a027abc1d1" providerId="LiveId" clId="{DC673D06-51D7-4811-BE21-CB59990B32EE}" dt="2024-10-21T04:26:52.265" v="23"/>
          <ac:spMkLst>
            <pc:docMk/>
            <pc:sldMk cId="4010063240" sldId="375"/>
            <ac:spMk id="69" creationId="{00000000-0000-0000-0000-000000000000}"/>
          </ac:spMkLst>
        </pc:spChg>
        <pc:picChg chg="del">
          <ac:chgData name="瑛莉菜 羽田" userId="64c7e7a027abc1d1" providerId="LiveId" clId="{DC673D06-51D7-4811-BE21-CB59990B32EE}" dt="2024-10-21T04:27:03.223" v="26" actId="478"/>
          <ac:picMkLst>
            <pc:docMk/>
            <pc:sldMk cId="4010063240" sldId="375"/>
            <ac:picMk id="5" creationId="{F3DD3F00-87B9-A640-CF31-ED34F61C5938}"/>
          </ac:picMkLst>
        </pc:picChg>
        <pc:picChg chg="add mod">
          <ac:chgData name="瑛莉菜 羽田" userId="64c7e7a027abc1d1" providerId="LiveId" clId="{DC673D06-51D7-4811-BE21-CB59990B32EE}" dt="2024-10-21T04:27:22.086" v="31" actId="14100"/>
          <ac:picMkLst>
            <pc:docMk/>
            <pc:sldMk cId="4010063240" sldId="375"/>
            <ac:picMk id="6" creationId="{B66ABBB0-66CC-D1BA-D7F7-028DA1052002}"/>
          </ac:picMkLst>
        </pc:picChg>
        <pc:picChg chg="del">
          <ac:chgData name="瑛莉菜 羽田" userId="64c7e7a027abc1d1" providerId="LiveId" clId="{DC673D06-51D7-4811-BE21-CB59990B32EE}" dt="2024-10-21T04:27:03.715" v="27" actId="478"/>
          <ac:picMkLst>
            <pc:docMk/>
            <pc:sldMk cId="4010063240" sldId="375"/>
            <ac:picMk id="8" creationId="{B34707E5-5C56-6579-43A2-434840FFACC1}"/>
          </ac:picMkLst>
        </pc:picChg>
        <pc:picChg chg="add mod">
          <ac:chgData name="瑛莉菜 羽田" userId="64c7e7a027abc1d1" providerId="LiveId" clId="{DC673D06-51D7-4811-BE21-CB59990B32EE}" dt="2024-10-21T04:27:40.321" v="34" actId="1076"/>
          <ac:picMkLst>
            <pc:docMk/>
            <pc:sldMk cId="4010063240" sldId="375"/>
            <ac:picMk id="9" creationId="{14A054C7-5CE9-B67F-6AE8-30875B4E8714}"/>
          </ac:picMkLst>
        </pc:picChg>
      </pc:sldChg>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492A1D4E-7F41-4469-9634-B0C9BE2180A5}"/>
    <pc:docChg chg="custSel modSld">
      <pc:chgData name="瑛莉菜 羽田" userId="64c7e7a027abc1d1" providerId="LiveId" clId="{492A1D4E-7F41-4469-9634-B0C9BE2180A5}" dt="2024-10-07T09:08:31.511" v="12" actId="14100"/>
      <pc:docMkLst>
        <pc:docMk/>
      </pc:docMkLst>
    </pc:docChg>
  </pc:docChgLst>
  <pc:docChgLst>
    <pc:chgData name="瑛莉菜 羽田" userId="64c7e7a027abc1d1" providerId="LiveId" clId="{23E6B706-FAC4-461F-BC4B-61E0DE05112F}"/>
    <pc:docChg chg="custSel modSld">
      <pc:chgData name="瑛莉菜 羽田" userId="64c7e7a027abc1d1" providerId="LiveId" clId="{23E6B706-FAC4-461F-BC4B-61E0DE05112F}" dt="2024-10-01T07:31:36.221" v="78" actId="1076"/>
      <pc:docMkLst>
        <pc:docMk/>
      </pc:docMkLst>
    </pc:docChg>
  </pc:docChgLst>
  <pc:docChgLst>
    <pc:chgData name="瑛莉菜 羽田" userId="64c7e7a027abc1d1" providerId="LiveId" clId="{1EA2266B-9074-438A-A36C-17D00FA21F81}"/>
    <pc:docChg chg="custSel modSld">
      <pc:chgData name="瑛莉菜 羽田" userId="64c7e7a027abc1d1" providerId="LiveId" clId="{1EA2266B-9074-438A-A36C-17D00FA21F81}" dt="2024-10-21T08:11:01.925" v="187"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FD17EB7C-03B8-4028-8C28-BDB839FECC3C}"/>
    <pc:docChg chg="custSel modSld">
      <pc:chgData name="瑛莉菜 羽田" userId="64c7e7a027abc1d1" providerId="LiveId" clId="{FD17EB7C-03B8-4028-8C28-BDB839FECC3C}" dt="2024-10-01T08:25:08.970" v="81" actId="1076"/>
      <pc:docMkLst>
        <pc:docMk/>
      </pc:docMkLst>
    </pc:docChg>
  </pc:docChgLst>
  <pc:docChgLst>
    <pc:chgData name="瑛莉菜 羽田" userId="64c7e7a027abc1d1" providerId="LiveId" clId="{F15D61F9-AB3B-44F9-9660-85E58C074531}"/>
    <pc:docChg chg="custSel modSld">
      <pc:chgData name="瑛莉菜 羽田" userId="64c7e7a027abc1d1" providerId="LiveId" clId="{F15D61F9-AB3B-44F9-9660-85E58C074531}" dt="2024-10-21T07:51:57.982" v="59"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40F2E6DF-C061-4B14-884E-C1DC18379AEF}"/>
    <pc:docChg chg="custSel modSld">
      <pc:chgData name="瑛莉菜 羽田" userId="64c7e7a027abc1d1" providerId="LiveId" clId="{40F2E6DF-C061-4B14-884E-C1DC18379AEF}" dt="2024-10-07T07:58:35.711" v="39"/>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234F7AA6-BCA7-4B5C-B836-B78ECD04C192}"/>
    <pc:docChg chg="custSel modSld">
      <pc:chgData name="瑛莉菜 羽田" userId="64c7e7a027abc1d1" providerId="LiveId" clId="{234F7AA6-BCA7-4B5C-B836-B78ECD04C192}" dt="2024-10-01T08:40:25.144" v="99"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5BA6C0B9-3CBD-497E-9712-172EEF92DA89}"/>
    <pc:docChg chg="custSel modSld">
      <pc:chgData name="瑛莉菜 羽田" userId="64c7e7a027abc1d1" providerId="LiveId" clId="{5BA6C0B9-3CBD-497E-9712-172EEF92DA89}" dt="2024-10-07T07:29:55.943" v="44" actId="14100"/>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AE1C656C-1438-45A3-9A79-52E261AAC0F6}"/>
    <pc:docChg chg="custSel modSld">
      <pc:chgData name="瑛莉菜 羽田" userId="64c7e7a027abc1d1" providerId="LiveId" clId="{AE1C656C-1438-45A3-9A79-52E261AAC0F6}" dt="2024-10-07T06:25:56.458" v="26" actId="14100"/>
      <pc:docMkLst>
        <pc:docMk/>
      </pc:docMkLst>
    </pc:docChg>
  </pc:docChgLst>
  <pc:docChgLst>
    <pc:chgData name="瑛莉菜 羽田" userId="64c7e7a027abc1d1" providerId="LiveId" clId="{771C4C67-8408-4529-AB45-222D8914477E}"/>
    <pc:docChg chg="custSel modSld">
      <pc:chgData name="瑛莉菜 羽田" userId="64c7e7a027abc1d1" providerId="LiveId" clId="{771C4C67-8408-4529-AB45-222D8914477E}" dt="2024-10-07T06:15:59.317" v="166" actId="1076"/>
      <pc:docMkLst>
        <pc:docMk/>
      </pc:docMkLst>
    </pc:docChg>
  </pc:docChgLst>
  <pc:docChgLst>
    <pc:chgData name="瑛莉菜 羽田" userId="64c7e7a027abc1d1" providerId="LiveId" clId="{73FE63BF-1C0C-4270-809D-5F7717C8716C}"/>
    <pc:docChg chg="custSel modSld">
      <pc:chgData name="瑛莉菜 羽田" userId="64c7e7a027abc1d1" providerId="LiveId" clId="{73FE63BF-1C0C-4270-809D-5F7717C8716C}" dt="2024-10-07T07:12:54.980" v="22" actId="1076"/>
      <pc:docMkLst>
        <pc:docMk/>
      </pc:docMkLst>
    </pc:docChg>
  </pc:docChgLst>
  <pc:docChgLst>
    <pc:chgData name="瑛莉菜 羽田" userId="64c7e7a027abc1d1" providerId="LiveId" clId="{C55C6231-645C-458A-99A3-09D4AD1672F0}"/>
    <pc:docChg chg="custSel modSld">
      <pc:chgData name="瑛莉菜 羽田" userId="64c7e7a027abc1d1" providerId="LiveId" clId="{C55C6231-645C-458A-99A3-09D4AD1672F0}" dt="2024-10-07T06:56:06.461" v="22" actId="14100"/>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158E5645-A72B-48AC-A535-93391B830733}"/>
    <pc:docChg chg="undo custSel modSld">
      <pc:chgData name="瑛莉菜 羽田" userId="64c7e7a027abc1d1" providerId="LiveId" clId="{158E5645-A72B-48AC-A535-93391B830733}" dt="2024-10-21T03:43:47.377" v="33" actId="14100"/>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12400B96-52C5-4B92-8D5F-AEF2885109A1}"/>
    <pc:docChg chg="custSel modSld">
      <pc:chgData name="瑛莉菜 羽田" userId="64c7e7a027abc1d1" providerId="LiveId" clId="{12400B96-52C5-4B92-8D5F-AEF2885109A1}" dt="2024-10-21T07:42:39.500" v="65" actId="1076"/>
      <pc:docMkLst>
        <pc:docMk/>
      </pc:docMkLst>
    </pc:docChg>
  </pc:docChgLst>
  <pc:docChgLst>
    <pc:chgData name="瑛莉菜 羽田" userId="64c7e7a027abc1d1" providerId="LiveId" clId="{89E4A84E-0ABB-43F0-B51C-443C64C631E9}"/>
    <pc:docChg chg="undo custSel modSld">
      <pc:chgData name="瑛莉菜 羽田" userId="64c7e7a027abc1d1" providerId="LiveId" clId="{89E4A84E-0ABB-43F0-B51C-443C64C631E9}" dt="2024-10-01T07:58:13.567" v="56"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B6C06307-2559-4609-B20A-7DA8EF7FF785}"/>
    <pc:docChg chg="custSel modSld">
      <pc:chgData name="瑛莉菜 羽田" userId="64c7e7a027abc1d1" providerId="LiveId" clId="{B6C06307-2559-4609-B20A-7DA8EF7FF785}" dt="2024-10-03T05:27:33.351" v="73" actId="1076"/>
      <pc:docMkLst>
        <pc:docMk/>
      </pc:docMkLst>
    </pc:docChg>
  </pc:docChgLst>
  <pc:docChgLst>
    <pc:chgData name="瑛莉菜 羽田" userId="64c7e7a027abc1d1" providerId="LiveId" clId="{41DA1C21-C97B-44B2-8B21-B5269C66FC9A}"/>
    <pc:docChg chg="custSel modSld">
      <pc:chgData name="瑛莉菜 羽田" userId="64c7e7a027abc1d1" providerId="LiveId" clId="{41DA1C21-C97B-44B2-8B21-B5269C66FC9A}" dt="2024-10-04T08:56:56.008" v="46" actId="1076"/>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FCDC963D-DF35-466D-9F6F-B943893CEE18}"/>
    <pc:docChg chg="custSel modSld">
      <pc:chgData name="瑛莉菜 羽田" userId="64c7e7a027abc1d1" providerId="LiveId" clId="{FCDC963D-DF35-466D-9F6F-B943893CEE18}" dt="2024-10-04T05:46:54.405" v="62"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FFD72237-C034-4218-9606-DCF913B9C742}"/>
    <pc:docChg chg="custSel modSld">
      <pc:chgData name="瑛莉菜 羽田" userId="64c7e7a027abc1d1" providerId="LiveId" clId="{FFD72237-C034-4218-9606-DCF913B9C742}" dt="2024-10-07T09:00:33.187" v="52"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CE4316B8-788E-4300-BAA7-EBFF24669661}"/>
    <pc:docChg chg="custSel modSld">
      <pc:chgData name="瑛莉菜 羽田" userId="64c7e7a027abc1d1" providerId="LiveId" clId="{CE4316B8-788E-4300-BAA7-EBFF24669661}" dt="2024-10-01T07:06:13.995" v="47" actId="20577"/>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06706F6C-A5ED-42DB-AEFF-4627D2188AF6}"/>
    <pc:docChg chg="custSel modSld">
      <pc:chgData name="瑛莉菜 羽田" userId="64c7e7a027abc1d1" providerId="LiveId" clId="{06706F6C-A5ED-42DB-AEFF-4627D2188AF6}" dt="2024-10-04T06:40:53.442" v="39" actId="1076"/>
      <pc:docMkLst>
        <pc:docMk/>
      </pc:docMkLst>
    </pc:docChg>
  </pc:docChgLst>
  <pc:docChgLst>
    <pc:chgData name="瑛莉菜 羽田" userId="64c7e7a027abc1d1" providerId="LiveId" clId="{3174220C-8A7A-42C5-B0F3-DF8D5DB0F016}"/>
    <pc:docChg chg="custSel modSld">
      <pc:chgData name="瑛莉菜 羽田" userId="64c7e7a027abc1d1" providerId="LiveId" clId="{3174220C-8A7A-42C5-B0F3-DF8D5DB0F016}" dt="2024-10-04T04:38:24.535" v="66"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0530B49E-995B-4022-8A0E-BFA4949C18A0}"/>
    <pc:docChg chg="custSel modSld">
      <pc:chgData name="瑛莉菜 羽田" userId="64c7e7a027abc1d1" providerId="LiveId" clId="{0530B49E-995B-4022-8A0E-BFA4949C18A0}" dt="2024-10-07T06:59:40.618" v="226" actId="20577"/>
      <pc:docMkLst>
        <pc:docMk/>
      </pc:docMkLst>
    </pc:docChg>
  </pc:docChgLst>
  <pc:docChgLst>
    <pc:chgData name="瑛莉菜 羽田" userId="64c7e7a027abc1d1" providerId="LiveId" clId="{9CBFBCC1-1A21-4389-83D7-52EC8589DA07}"/>
    <pc:docChg chg="custSel modSld">
      <pc:chgData name="瑛莉菜 羽田" userId="64c7e7a027abc1d1" providerId="LiveId" clId="{9CBFBCC1-1A21-4389-83D7-52EC8589DA07}" dt="2024-10-04T08:35:11.391" v="18"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CB24D0AC-AEA6-4D31-B493-0B02D6A986C1}"/>
    <pc:docChg chg="custSel modSld">
      <pc:chgData name="瑛莉菜 羽田" userId="64c7e7a027abc1d1" providerId="LiveId" clId="{CB24D0AC-AEA6-4D31-B493-0B02D6A986C1}" dt="2024-10-04T07:25:35.921" v="24"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E7C1C0A6-B6BB-495A-BEEC-E12B4861D66D}"/>
    <pc:docChg chg="custSel modSld">
      <pc:chgData name="瑛莉菜 羽田" userId="64c7e7a027abc1d1" providerId="LiveId" clId="{E7C1C0A6-B6BB-495A-BEEC-E12B4861D66D}" dt="2024-10-04T07:29:05.160" v="34" actId="1076"/>
      <pc:docMkLst>
        <pc:docMk/>
      </pc:docMkLst>
    </pc:docChg>
  </pc:docChgLst>
  <pc:docChgLst>
    <pc:chgData name="瑛莉菜 羽田" userId="64c7e7a027abc1d1" providerId="LiveId" clId="{0D5A50BE-1BAF-42F4-AD4A-FF8C620A4A8B}"/>
    <pc:docChg chg="custSel modSld">
      <pc:chgData name="瑛莉菜 羽田" userId="64c7e7a027abc1d1" providerId="LiveId" clId="{0D5A50BE-1BAF-42F4-AD4A-FF8C620A4A8B}" dt="2024-10-04T08:46:02.160" v="23" actId="1076"/>
      <pc:docMkLst>
        <pc:docMk/>
      </pc:docMkLst>
    </pc:docChg>
  </pc:docChgLst>
  <pc:docChgLst>
    <pc:chgData name="瑛莉菜 羽田" userId="64c7e7a027abc1d1" providerId="LiveId" clId="{705E0498-D249-4934-AC8E-1EE858CA7402}"/>
    <pc:docChg chg="custSel modSld">
      <pc:chgData name="瑛莉菜 羽田" userId="64c7e7a027abc1d1" providerId="LiveId" clId="{705E0498-D249-4934-AC8E-1EE858CA7402}" dt="2024-10-07T07:38:01.599" v="87" actId="14100"/>
      <pc:docMkLst>
        <pc:docMk/>
      </pc:docMkLst>
    </pc:docChg>
  </pc:docChgLst>
  <pc:docChgLst>
    <pc:chgData name="瑛莉菜 羽田" userId="64c7e7a027abc1d1" providerId="LiveId" clId="{F78BD05F-1CB9-4631-BC9A-84E898EAF3CA}"/>
    <pc:docChg chg="custSel modSld">
      <pc:chgData name="瑛莉菜 羽田" userId="64c7e7a027abc1d1" providerId="LiveId" clId="{F78BD05F-1CB9-4631-BC9A-84E898EAF3CA}" dt="2024-10-21T03:48:08.384" v="36" actId="14100"/>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4B255E4E-218A-44D6-BB93-84BF028320A8}"/>
    <pc:docChg chg="custSel modSld">
      <pc:chgData name="瑛莉菜 羽田" userId="64c7e7a027abc1d1" providerId="LiveId" clId="{4B255E4E-218A-44D6-BB93-84BF028320A8}" dt="2024-10-07T07:05:57.492" v="17" actId="14100"/>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601BE8F3-AAC8-4B32-853E-21230B670597}"/>
    <pc:docChg chg="custSel modSld">
      <pc:chgData name="瑛莉菜 羽田" userId="64c7e7a027abc1d1" providerId="LiveId" clId="{601BE8F3-AAC8-4B32-853E-21230B670597}" dt="2024-10-07T06:18:01.846" v="28" actId="20577"/>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72E1458F-5887-4AD2-9F43-2FAAEA1D7393}"/>
    <pc:docChg chg="custSel modSld">
      <pc:chgData name="瑛莉菜 羽田" userId="64c7e7a027abc1d1" providerId="LiveId" clId="{72E1458F-5887-4AD2-9F43-2FAAEA1D7393}" dt="2024-10-04T08:44:03.716" v="22" actId="1076"/>
      <pc:docMkLst>
        <pc:docMk/>
      </pc:docMkLst>
    </pc:docChg>
  </pc:docChgLst>
  <pc:docChgLst>
    <pc:chgData name="瑛莉菜 羽田" userId="64c7e7a027abc1d1" providerId="LiveId" clId="{18F11439-4C0D-49D2-92C3-D0C404CB976D}"/>
    <pc:docChg chg="undo custSel modSld">
      <pc:chgData name="瑛莉菜 羽田" userId="64c7e7a027abc1d1" providerId="LiveId" clId="{18F11439-4C0D-49D2-92C3-D0C404CB976D}" dt="2024-10-04T06:44:51.439" v="43"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F3AF38F3-D3B0-4E3C-B798-D9383FD718A1}"/>
    <pc:docChg chg="custSel modSld">
      <pc:chgData name="瑛莉菜 羽田" userId="64c7e7a027abc1d1" providerId="LiveId" clId="{F3AF38F3-D3B0-4E3C-B798-D9383FD718A1}" dt="2024-10-04T07:10:18.998" v="37"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593DEA5E-7251-4045-8B91-8DFCD22E85F6}"/>
    <pc:docChg chg="custSel modSld">
      <pc:chgData name="瑛莉菜 羽田" userId="64c7e7a027abc1d1" providerId="LiveId" clId="{593DEA5E-7251-4045-8B91-8DFCD22E85F6}" dt="2024-10-21T07:08:26.723" v="16" actId="1076"/>
      <pc:docMkLst>
        <pc:docMk/>
      </pc:docMkLst>
    </pc:docChg>
  </pc:docChgLst>
  <pc:docChgLst>
    <pc:chgData name="瑛莉菜 羽田" userId="64c7e7a027abc1d1" providerId="LiveId" clId="{6611E491-9585-4EAD-9ABD-705F67296B69}"/>
    <pc:docChg chg="custSel modSld">
      <pc:chgData name="瑛莉菜 羽田" userId="64c7e7a027abc1d1" providerId="LiveId" clId="{6611E491-9585-4EAD-9ABD-705F67296B69}" dt="2024-10-04T05:38:05.333" v="43"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48574CD3-557F-44D6-9A9B-0FC6A754AECE}"/>
    <pc:docChg chg="custSel modSld">
      <pc:chgData name="瑛莉菜 羽田" userId="64c7e7a027abc1d1" providerId="LiveId" clId="{48574CD3-557F-44D6-9A9B-0FC6A754AECE}" dt="2024-10-04T07:22:24.754" v="27" actId="1076"/>
      <pc:docMkLst>
        <pc:docMk/>
      </pc:docMkLst>
    </pc:docChg>
  </pc:docChgLst>
  <pc:docChgLst>
    <pc:chgData name="瑛莉菜 羽田" userId="64c7e7a027abc1d1" providerId="LiveId" clId="{384457CA-8960-483C-873D-9F62A6A0B7F0}"/>
    <pc:docChg chg="custSel modSld">
      <pc:chgData name="瑛莉菜 羽田" userId="64c7e7a027abc1d1" providerId="LiveId" clId="{384457CA-8960-483C-873D-9F62A6A0B7F0}" dt="2024-10-07T07:31:37.977" v="13"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BE6AC3F6-7C8B-4863-8CF9-6F17B369953E}"/>
    <pc:docChg chg="custSel modSld">
      <pc:chgData name="瑛莉菜 羽田" userId="64c7e7a027abc1d1" providerId="LiveId" clId="{BE6AC3F6-7C8B-4863-8CF9-6F17B369953E}" dt="2024-10-04T09:13:18.264" v="189"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DEA5547C-1D37-4D7D-BD7F-CE9B94894773}"/>
    <pc:docChg chg="custSel modSld">
      <pc:chgData name="瑛莉菜 羽田" userId="64c7e7a027abc1d1" providerId="LiveId" clId="{DEA5547C-1D37-4D7D-BD7F-CE9B94894773}" dt="2024-10-21T07:44:45.854" v="13" actId="14100"/>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D7C9CF7B-02E6-4876-8211-292D7BDFD1DD}"/>
    <pc:docChg chg="undo custSel modSld">
      <pc:chgData name="瑛莉菜 羽田" userId="64c7e7a027abc1d1" providerId="LiveId" clId="{D7C9CF7B-02E6-4876-8211-292D7BDFD1DD}" dt="2024-10-04T06:52:40.479" v="52"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DF0590DA-5EE0-4372-879F-C1DCCA888BD0}"/>
    <pc:docChg chg="custSel modSld">
      <pc:chgData name="瑛莉菜 羽田" userId="64c7e7a027abc1d1" providerId="LiveId" clId="{DF0590DA-5EE0-4372-879F-C1DCCA888BD0}" dt="2024-10-04T06:47:13.513" v="52"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A6AF0510-E50F-4AD4-82B8-3CEA77DBB638}"/>
    <pc:docChg chg="custSel modSld">
      <pc:chgData name="瑛莉菜 羽田" userId="64c7e7a027abc1d1" providerId="LiveId" clId="{A6AF0510-E50F-4AD4-82B8-3CEA77DBB638}" dt="2024-10-31T04:27:13.688" v="3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F5E81BCD-BFCE-45B1-B7E8-DA9F7CD3A106}"/>
    <pc:docChg chg="custSel modSld">
      <pc:chgData name="瑛莉菜 羽田" userId="64c7e7a027abc1d1" providerId="LiveId" clId="{F5E81BCD-BFCE-45B1-B7E8-DA9F7CD3A106}" dt="2024-10-31T04:31:42.816" v="23" actId="1076"/>
      <pc:docMkLst>
        <pc:docMk/>
      </pc:docMkLst>
      <pc:sldChg chg="addSp delSp modSp mod">
        <pc:chgData name="瑛莉菜 羽田" userId="64c7e7a027abc1d1" providerId="LiveId" clId="{F5E81BCD-BFCE-45B1-B7E8-DA9F7CD3A106}" dt="2024-10-31T04:31:42.816" v="23" actId="1076"/>
        <pc:sldMkLst>
          <pc:docMk/>
          <pc:sldMk cId="4010063240" sldId="375"/>
        </pc:sldMkLst>
        <pc:spChg chg="mod">
          <ac:chgData name="瑛莉菜 羽田" userId="64c7e7a027abc1d1" providerId="LiveId" clId="{F5E81BCD-BFCE-45B1-B7E8-DA9F7CD3A106}" dt="2024-10-31T04:30:19.217" v="9"/>
          <ac:spMkLst>
            <pc:docMk/>
            <pc:sldMk cId="4010063240" sldId="375"/>
            <ac:spMk id="4" creationId="{4089F0E4-8EB1-65F8-1F8E-DFAE3A950B63}"/>
          </ac:spMkLst>
        </pc:spChg>
        <pc:spChg chg="mod">
          <ac:chgData name="瑛莉菜 羽田" userId="64c7e7a027abc1d1" providerId="LiveId" clId="{F5E81BCD-BFCE-45B1-B7E8-DA9F7CD3A106}" dt="2024-10-31T04:30:59.915" v="11" actId="20577"/>
          <ac:spMkLst>
            <pc:docMk/>
            <pc:sldMk cId="4010063240" sldId="375"/>
            <ac:spMk id="14" creationId="{4C1CE79F-7A8C-E943-C2CD-9B9D895545B4}"/>
          </ac:spMkLst>
        </pc:spChg>
        <pc:spChg chg="mod">
          <ac:chgData name="瑛莉菜 羽田" userId="64c7e7a027abc1d1" providerId="LiveId" clId="{F5E81BCD-BFCE-45B1-B7E8-DA9F7CD3A106}" dt="2024-10-31T04:29:59.636" v="0"/>
          <ac:spMkLst>
            <pc:docMk/>
            <pc:sldMk cId="4010063240" sldId="375"/>
            <ac:spMk id="23" creationId="{00000000-0000-0000-0000-000000000000}"/>
          </ac:spMkLst>
        </pc:spChg>
        <pc:spChg chg="mod">
          <ac:chgData name="瑛莉菜 羽田" userId="64c7e7a027abc1d1" providerId="LiveId" clId="{F5E81BCD-BFCE-45B1-B7E8-DA9F7CD3A106}" dt="2024-10-31T04:30:06.389" v="8"/>
          <ac:spMkLst>
            <pc:docMk/>
            <pc:sldMk cId="4010063240" sldId="375"/>
            <ac:spMk id="65" creationId="{00000000-0000-0000-0000-000000000000}"/>
          </ac:spMkLst>
        </pc:spChg>
        <pc:picChg chg="add mod">
          <ac:chgData name="瑛莉菜 羽田" userId="64c7e7a027abc1d1" providerId="LiveId" clId="{F5E81BCD-BFCE-45B1-B7E8-DA9F7CD3A106}" dt="2024-10-31T04:31:23.498" v="18" actId="1076"/>
          <ac:picMkLst>
            <pc:docMk/>
            <pc:sldMk cId="4010063240" sldId="375"/>
            <ac:picMk id="5" creationId="{586B85A1-C2A1-DC32-9C6C-980F5AD40AAF}"/>
          </ac:picMkLst>
        </pc:picChg>
        <pc:picChg chg="del">
          <ac:chgData name="瑛莉菜 羽田" userId="64c7e7a027abc1d1" providerId="LiveId" clId="{F5E81BCD-BFCE-45B1-B7E8-DA9F7CD3A106}" dt="2024-10-31T04:31:03.690" v="12" actId="478"/>
          <ac:picMkLst>
            <pc:docMk/>
            <pc:sldMk cId="4010063240" sldId="375"/>
            <ac:picMk id="6" creationId="{1F411DC7-3205-F9CD-661B-1E017E06D3D5}"/>
          </ac:picMkLst>
        </pc:picChg>
        <pc:picChg chg="add mod">
          <ac:chgData name="瑛莉菜 羽田" userId="64c7e7a027abc1d1" providerId="LiveId" clId="{F5E81BCD-BFCE-45B1-B7E8-DA9F7CD3A106}" dt="2024-10-31T04:31:42.816" v="23" actId="1076"/>
          <ac:picMkLst>
            <pc:docMk/>
            <pc:sldMk cId="4010063240" sldId="375"/>
            <ac:picMk id="8" creationId="{8892C8FD-9AD7-8DB3-C21E-FAFCFF529501}"/>
          </ac:picMkLst>
        </pc:picChg>
        <pc:picChg chg="del">
          <ac:chgData name="瑛莉菜 羽田" userId="64c7e7a027abc1d1" providerId="LiveId" clId="{F5E81BCD-BFCE-45B1-B7E8-DA9F7CD3A106}" dt="2024-10-31T04:31:04.590" v="13" actId="478"/>
          <ac:picMkLst>
            <pc:docMk/>
            <pc:sldMk cId="4010063240" sldId="375"/>
            <ac:picMk id="9" creationId="{B413C939-AE01-7F7B-EBF9-4ADE2F03BC5A}"/>
          </ac:picMkLst>
        </pc:picChg>
      </pc:sldChg>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82F570FE-DB76-4317-A569-248967D8125B}"/>
    <pc:docChg chg="custSel modSld">
      <pc:chgData name="瑛莉菜 羽田" userId="64c7e7a027abc1d1" providerId="LiveId" clId="{82F570FE-DB76-4317-A569-248967D8125B}" dt="2024-10-07T07:39:45.617" v="22"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247AC719-1C15-45C1-8600-C5A413C119AF}"/>
    <pc:docChg chg="custSel modSld">
      <pc:chgData name="瑛莉菜 羽田" userId="64c7e7a027abc1d1" providerId="LiveId" clId="{247AC719-1C15-45C1-8600-C5A413C119AF}" dt="2024-10-04T08:20:41.564" v="21" actId="1076"/>
      <pc:docMkLst>
        <pc:docMk/>
      </pc:docMkLst>
    </pc:docChg>
  </pc:docChgLst>
  <pc:docChgLst>
    <pc:chgData name="瑛莉菜 羽田" userId="64c7e7a027abc1d1" providerId="LiveId" clId="{B1492548-3B06-4E1B-9ED4-DE9D871983D4}"/>
    <pc:docChg chg="custSel modSld">
      <pc:chgData name="瑛莉菜 羽田" userId="64c7e7a027abc1d1" providerId="LiveId" clId="{B1492548-3B06-4E1B-9ED4-DE9D871983D4}" dt="2024-10-07T06:54:24.304" v="49"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439FE3A8-9A02-4FDC-BC39-A6E03FAEB635}"/>
    <pc:docChg chg="custSel modSld">
      <pc:chgData name="瑛莉菜 羽田" userId="64c7e7a027abc1d1" providerId="LiveId" clId="{439FE3A8-9A02-4FDC-BC39-A6E03FAEB635}" dt="2024-10-04T05:50:42.374" v="42" actId="1076"/>
      <pc:docMkLst>
        <pc:docMk/>
      </pc:docMkLst>
    </pc:docChg>
  </pc:docChgLst>
  <pc:docChgLst>
    <pc:chgData name="瑛莉菜 羽田" userId="64c7e7a027abc1d1" providerId="LiveId" clId="{0960165A-C6DB-410E-993C-22A069D2AD68}"/>
    <pc:docChg chg="custSel modSld">
      <pc:chgData name="瑛莉菜 羽田" userId="64c7e7a027abc1d1" providerId="LiveId" clId="{0960165A-C6DB-410E-993C-22A069D2AD68}" dt="2024-10-07T07:35:10.526" v="95" actId="1076"/>
      <pc:docMkLst>
        <pc:docMk/>
      </pc:docMkLst>
    </pc:docChg>
  </pc:docChgLst>
  <pc:docChgLst>
    <pc:chgData name="瑛莉菜 羽田" userId="64c7e7a027abc1d1" providerId="LiveId" clId="{EC9A52FB-A2ED-4785-930E-2C9768D894A8}"/>
    <pc:docChg chg="custSel modSld">
      <pc:chgData name="瑛莉菜 羽田" userId="64c7e7a027abc1d1" providerId="LiveId" clId="{EC9A52FB-A2ED-4785-930E-2C9768D894A8}" dt="2024-10-01T08:58:49.369" v="171"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269EB5A2-B111-4E8F-A7A7-2557B5A69501}"/>
    <pc:docChg chg="custSel modSld">
      <pc:chgData name="瑛莉菜 羽田" userId="64c7e7a027abc1d1" providerId="LiveId" clId="{269EB5A2-B111-4E8F-A7A7-2557B5A69501}" dt="2024-10-21T07:13:52.953" v="56" actId="14100"/>
      <pc:docMkLst>
        <pc:docMk/>
      </pc:docMkLst>
      <pc:sldChg chg="addSp delSp modSp mod">
        <pc:chgData name="瑛莉菜 羽田" userId="64c7e7a027abc1d1" providerId="LiveId" clId="{269EB5A2-B111-4E8F-A7A7-2557B5A69501}" dt="2024-10-21T07:13:52.953" v="56" actId="14100"/>
        <pc:sldMkLst>
          <pc:docMk/>
          <pc:sldMk cId="4010063240" sldId="375"/>
        </pc:sldMkLst>
        <pc:spChg chg="mod">
          <ac:chgData name="瑛莉菜 羽田" userId="64c7e7a027abc1d1" providerId="LiveId" clId="{269EB5A2-B111-4E8F-A7A7-2557B5A69501}" dt="2024-10-21T07:12:57.761" v="46"/>
          <ac:spMkLst>
            <pc:docMk/>
            <pc:sldMk cId="4010063240" sldId="375"/>
            <ac:spMk id="4" creationId="{4089F0E4-8EB1-65F8-1F8E-DFAE3A950B63}"/>
          </ac:spMkLst>
        </pc:spChg>
        <pc:spChg chg="mod">
          <ac:chgData name="瑛莉菜 羽田" userId="64c7e7a027abc1d1" providerId="LiveId" clId="{269EB5A2-B111-4E8F-A7A7-2557B5A69501}" dt="2024-10-21T07:12:08.267" v="37"/>
          <ac:spMkLst>
            <pc:docMk/>
            <pc:sldMk cId="4010063240" sldId="375"/>
            <ac:spMk id="10" creationId="{C3C3B70E-4FFF-B141-8B18-557D6A287CFD}"/>
          </ac:spMkLst>
        </pc:spChg>
        <pc:spChg chg="mod">
          <ac:chgData name="瑛莉菜 羽田" userId="64c7e7a027abc1d1" providerId="LiveId" clId="{269EB5A2-B111-4E8F-A7A7-2557B5A69501}" dt="2024-10-21T07:11:52.651" v="31"/>
          <ac:spMkLst>
            <pc:docMk/>
            <pc:sldMk cId="4010063240" sldId="375"/>
            <ac:spMk id="14" creationId="{4C1CE79F-7A8C-E943-C2CD-9B9D895545B4}"/>
          </ac:spMkLst>
        </pc:spChg>
        <pc:spChg chg="mod">
          <ac:chgData name="瑛莉菜 羽田" userId="64c7e7a027abc1d1" providerId="LiveId" clId="{269EB5A2-B111-4E8F-A7A7-2557B5A69501}" dt="2024-10-21T07:11:37.748" v="2" actId="20577"/>
          <ac:spMkLst>
            <pc:docMk/>
            <pc:sldMk cId="4010063240" sldId="375"/>
            <ac:spMk id="23" creationId="{00000000-0000-0000-0000-000000000000}"/>
          </ac:spMkLst>
        </pc:spChg>
        <pc:spChg chg="mod">
          <ac:chgData name="瑛莉菜 羽田" userId="64c7e7a027abc1d1" providerId="LiveId" clId="{269EB5A2-B111-4E8F-A7A7-2557B5A69501}" dt="2024-10-21T07:12:02.777" v="32"/>
          <ac:spMkLst>
            <pc:docMk/>
            <pc:sldMk cId="4010063240" sldId="375"/>
            <ac:spMk id="65" creationId="{00000000-0000-0000-0000-000000000000}"/>
          </ac:spMkLst>
        </pc:spChg>
        <pc:spChg chg="mod">
          <ac:chgData name="瑛莉菜 羽田" userId="64c7e7a027abc1d1" providerId="LiveId" clId="{269EB5A2-B111-4E8F-A7A7-2557B5A69501}" dt="2024-10-21T07:12:49.943" v="43" actId="20577"/>
          <ac:spMkLst>
            <pc:docMk/>
            <pc:sldMk cId="4010063240" sldId="375"/>
            <ac:spMk id="69" creationId="{00000000-0000-0000-0000-000000000000}"/>
          </ac:spMkLst>
        </pc:spChg>
        <pc:picChg chg="add mod">
          <ac:chgData name="瑛莉菜 羽田" userId="64c7e7a027abc1d1" providerId="LiveId" clId="{269EB5A2-B111-4E8F-A7A7-2557B5A69501}" dt="2024-10-21T07:13:35.918" v="52" actId="1076"/>
          <ac:picMkLst>
            <pc:docMk/>
            <pc:sldMk cId="4010063240" sldId="375"/>
            <ac:picMk id="5" creationId="{0FE5FCB8-6168-4C1D-8513-7B0B26445412}"/>
          </ac:picMkLst>
        </pc:picChg>
        <pc:picChg chg="del">
          <ac:chgData name="瑛莉菜 羽田" userId="64c7e7a027abc1d1" providerId="LiveId" clId="{269EB5A2-B111-4E8F-A7A7-2557B5A69501}" dt="2024-10-21T07:12:59.980" v="47" actId="478"/>
          <ac:picMkLst>
            <pc:docMk/>
            <pc:sldMk cId="4010063240" sldId="375"/>
            <ac:picMk id="6" creationId="{21B90A9E-212A-9E14-9E09-DD989C42A4B8}"/>
          </ac:picMkLst>
        </pc:picChg>
        <pc:picChg chg="add mod">
          <ac:chgData name="瑛莉菜 羽田" userId="64c7e7a027abc1d1" providerId="LiveId" clId="{269EB5A2-B111-4E8F-A7A7-2557B5A69501}" dt="2024-10-21T07:13:52.953" v="56" actId="14100"/>
          <ac:picMkLst>
            <pc:docMk/>
            <pc:sldMk cId="4010063240" sldId="375"/>
            <ac:picMk id="8" creationId="{88EAFB50-9A65-2B06-D60A-3D73D568E7AE}"/>
          </ac:picMkLst>
        </pc:picChg>
        <pc:picChg chg="del">
          <ac:chgData name="瑛莉菜 羽田" userId="64c7e7a027abc1d1" providerId="LiveId" clId="{269EB5A2-B111-4E8F-A7A7-2557B5A69501}" dt="2024-10-21T07:13:00.542" v="48" actId="478"/>
          <ac:picMkLst>
            <pc:docMk/>
            <pc:sldMk cId="4010063240" sldId="375"/>
            <ac:picMk id="9" creationId="{F7D4E635-1BAC-7CA1-4F7A-69C4BBE3016F}"/>
          </ac:picMkLst>
        </pc:picChg>
      </pc:sldChg>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3414BD0B-19FC-41C2-BF9A-AF1964CE3EA8}"/>
    <pc:docChg chg="custSel modSld">
      <pc:chgData name="瑛莉菜 羽田" userId="64c7e7a027abc1d1" providerId="LiveId" clId="{3414BD0B-19FC-41C2-BF9A-AF1964CE3EA8}" dt="2024-10-04T05:33:14.690" v="74" actId="14100"/>
      <pc:docMkLst>
        <pc:docMk/>
      </pc:docMkLst>
    </pc:docChg>
  </pc:docChgLst>
  <pc:docChgLst>
    <pc:chgData name="瑛莉菜 羽田" userId="64c7e7a027abc1d1" providerId="LiveId" clId="{CECAD84A-9E18-456F-B0FC-65ACF09E0DCB}"/>
    <pc:docChg chg="custSel modSld">
      <pc:chgData name="瑛莉菜 羽田" userId="64c7e7a027abc1d1" providerId="LiveId" clId="{CECAD84A-9E18-456F-B0FC-65ACF09E0DCB}" dt="2024-10-04T08:14:18.029" v="44"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5C76D0D7-6C3A-4ED6-A030-50CD3343583A}"/>
    <pc:docChg chg="custSel modSld">
      <pc:chgData name="瑛莉菜 羽田" userId="64c7e7a027abc1d1" providerId="LiveId" clId="{5C76D0D7-6C3A-4ED6-A030-50CD3343583A}" dt="2024-10-04T09:10:32.286" v="19"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EE8BCBF6-C932-4AE8-B105-53728CFE0F24}"/>
    <pc:docChg chg="custSel modSld">
      <pc:chgData name="瑛莉菜 羽田" userId="64c7e7a027abc1d1" providerId="LiveId" clId="{EE8BCBF6-C932-4AE8-B105-53728CFE0F24}" dt="2024-10-04T08:42:45.421" v="33" actId="1076"/>
      <pc:docMkLst>
        <pc:docMk/>
      </pc:docMkLst>
    </pc:docChg>
  </pc:docChgLst>
  <pc:docChgLst>
    <pc:chgData name="瑛莉菜 羽田" userId="64c7e7a027abc1d1" providerId="LiveId" clId="{B8907E8E-57D6-422A-A7CF-A124806EFAB2}"/>
    <pc:docChg chg="custSel modSld">
      <pc:chgData name="瑛莉菜 羽田" userId="64c7e7a027abc1d1" providerId="LiveId" clId="{B8907E8E-57D6-422A-A7CF-A124806EFAB2}" dt="2024-10-07T09:09:56.867" v="34" actId="1076"/>
      <pc:docMkLst>
        <pc:docMk/>
      </pc:docMkLst>
    </pc:docChg>
  </pc:docChgLst>
  <pc:docChgLst>
    <pc:chgData name="瑛莉菜 羽田" userId="64c7e7a027abc1d1" providerId="LiveId" clId="{66D2F126-1BB7-4BE6-8E86-AF6CCE13E81A}"/>
    <pc:docChg chg="custSel modSld">
      <pc:chgData name="瑛莉菜 羽田" userId="64c7e7a027abc1d1" providerId="LiveId" clId="{66D2F126-1BB7-4BE6-8E86-AF6CCE13E81A}" dt="2024-10-07T07:10:48.848" v="15" actId="14100"/>
      <pc:docMkLst>
        <pc:docMk/>
      </pc:docMkLst>
    </pc:docChg>
  </pc:docChgLst>
  <pc:docChgLst>
    <pc:chgData name="瑛莉菜 羽田" userId="64c7e7a027abc1d1" providerId="LiveId" clId="{0C22E536-348B-44EC-AD3F-1179146ABD59}"/>
    <pc:docChg chg="custSel modSld">
      <pc:chgData name="瑛莉菜 羽田" userId="64c7e7a027abc1d1" providerId="LiveId" clId="{0C22E536-348B-44EC-AD3F-1179146ABD59}" dt="2024-10-21T02:42:58.051" v="133" actId="20577"/>
      <pc:docMkLst>
        <pc:docMk/>
      </pc:docMkLst>
      <pc:sldChg chg="addSp delSp modSp mod">
        <pc:chgData name="瑛莉菜 羽田" userId="64c7e7a027abc1d1" providerId="LiveId" clId="{0C22E536-348B-44EC-AD3F-1179146ABD59}" dt="2024-10-21T02:42:58.051" v="133" actId="20577"/>
        <pc:sldMkLst>
          <pc:docMk/>
          <pc:sldMk cId="4010063240" sldId="375"/>
        </pc:sldMkLst>
        <pc:spChg chg="mod">
          <ac:chgData name="瑛莉菜 羽田" userId="64c7e7a027abc1d1" providerId="LiveId" clId="{0C22E536-348B-44EC-AD3F-1179146ABD59}" dt="2024-10-21T02:41:54.545" v="119" actId="20577"/>
          <ac:spMkLst>
            <pc:docMk/>
            <pc:sldMk cId="4010063240" sldId="375"/>
            <ac:spMk id="4" creationId="{4089F0E4-8EB1-65F8-1F8E-DFAE3A950B63}"/>
          </ac:spMkLst>
        </pc:spChg>
        <pc:spChg chg="mod">
          <ac:chgData name="瑛莉菜 羽田" userId="64c7e7a027abc1d1" providerId="LiveId" clId="{0C22E536-348B-44EC-AD3F-1179146ABD59}" dt="2024-10-21T02:42:58.051" v="133" actId="20577"/>
          <ac:spMkLst>
            <pc:docMk/>
            <pc:sldMk cId="4010063240" sldId="375"/>
            <ac:spMk id="14" creationId="{4C1CE79F-7A8C-E943-C2CD-9B9D895545B4}"/>
          </ac:spMkLst>
        </pc:spChg>
        <pc:spChg chg="mod">
          <ac:chgData name="瑛莉菜 羽田" userId="64c7e7a027abc1d1" providerId="LiveId" clId="{0C22E536-348B-44EC-AD3F-1179146ABD59}" dt="2024-10-21T02:40:59.635" v="0"/>
          <ac:spMkLst>
            <pc:docMk/>
            <pc:sldMk cId="4010063240" sldId="375"/>
            <ac:spMk id="23" creationId="{00000000-0000-0000-0000-000000000000}"/>
          </ac:spMkLst>
        </pc:spChg>
        <pc:spChg chg="mod">
          <ac:chgData name="瑛莉菜 羽田" userId="64c7e7a027abc1d1" providerId="LiveId" clId="{0C22E536-348B-44EC-AD3F-1179146ABD59}" dt="2024-10-21T02:41:05.818" v="10"/>
          <ac:spMkLst>
            <pc:docMk/>
            <pc:sldMk cId="4010063240" sldId="375"/>
            <ac:spMk id="65" creationId="{00000000-0000-0000-0000-000000000000}"/>
          </ac:spMkLst>
        </pc:spChg>
        <pc:picChg chg="add mod">
          <ac:chgData name="瑛莉菜 羽田" userId="64c7e7a027abc1d1" providerId="LiveId" clId="{0C22E536-348B-44EC-AD3F-1179146ABD59}" dt="2024-10-21T02:42:16.611" v="124" actId="1076"/>
          <ac:picMkLst>
            <pc:docMk/>
            <pc:sldMk cId="4010063240" sldId="375"/>
            <ac:picMk id="5" creationId="{14BB48A7-CAC3-5050-E62D-C7182A56CA86}"/>
          </ac:picMkLst>
        </pc:picChg>
        <pc:picChg chg="del">
          <ac:chgData name="瑛莉菜 羽田" userId="64c7e7a027abc1d1" providerId="LiveId" clId="{0C22E536-348B-44EC-AD3F-1179146ABD59}" dt="2024-10-21T02:42:01.840" v="120" actId="478"/>
          <ac:picMkLst>
            <pc:docMk/>
            <pc:sldMk cId="4010063240" sldId="375"/>
            <ac:picMk id="6" creationId="{1D2C0CC5-69A1-530D-5284-7BF5115D10FD}"/>
          </ac:picMkLst>
        </pc:picChg>
        <pc:picChg chg="add mod">
          <ac:chgData name="瑛莉菜 羽田" userId="64c7e7a027abc1d1" providerId="LiveId" clId="{0C22E536-348B-44EC-AD3F-1179146ABD59}" dt="2024-10-21T02:42:37.492" v="129" actId="1076"/>
          <ac:picMkLst>
            <pc:docMk/>
            <pc:sldMk cId="4010063240" sldId="375"/>
            <ac:picMk id="8" creationId="{98AB01BC-B102-32E8-E5D0-7139D6CF8422}"/>
          </ac:picMkLst>
        </pc:picChg>
        <pc:picChg chg="del">
          <ac:chgData name="瑛莉菜 羽田" userId="64c7e7a027abc1d1" providerId="LiveId" clId="{0C22E536-348B-44EC-AD3F-1179146ABD59}" dt="2024-10-21T02:42:02.419" v="121" actId="478"/>
          <ac:picMkLst>
            <pc:docMk/>
            <pc:sldMk cId="4010063240" sldId="375"/>
            <ac:picMk id="9" creationId="{80CBF2CD-0DF6-570F-6D82-994C3D683BD4}"/>
          </ac:picMkLst>
        </pc:picChg>
      </pc:sldChg>
    </pc:docChg>
  </pc:docChgLst>
  <pc:docChgLst>
    <pc:chgData name="瑛莉菜 羽田" userId="64c7e7a027abc1d1" providerId="LiveId" clId="{C6B5543B-3402-4A65-A577-192C5D15D2C4}"/>
    <pc:docChg chg="custSel modSld">
      <pc:chgData name="瑛莉菜 羽田" userId="64c7e7a027abc1d1" providerId="LiveId" clId="{C6B5543B-3402-4A65-A577-192C5D15D2C4}" dt="2024-10-04T07:00:33.483" v="39" actId="1076"/>
      <pc:docMkLst>
        <pc:docMk/>
      </pc:docMkLst>
    </pc:docChg>
  </pc:docChgLst>
  <pc:docChgLst>
    <pc:chgData name="瑛莉菜 羽田" userId="64c7e7a027abc1d1" providerId="LiveId" clId="{8FAA4852-4404-454F-BF9F-A5BF6DBC3589}"/>
    <pc:docChg chg="undo custSel modSld">
      <pc:chgData name="瑛莉菜 羽田" userId="64c7e7a027abc1d1" providerId="LiveId" clId="{8FAA4852-4404-454F-BF9F-A5BF6DBC3589}" dt="2024-10-21T08:01:09.440" v="39"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D57ABED5-439E-4336-AFD7-F8EBBBEE6FFE}"/>
    <pc:docChg chg="undo custSel modSld">
      <pc:chgData name="瑛莉菜 羽田" userId="64c7e7a027abc1d1" providerId="LiveId" clId="{D57ABED5-439E-4336-AFD7-F8EBBBEE6FFE}" dt="2024-10-21T08:24:50.709" v="47" actId="1076"/>
      <pc:docMkLst>
        <pc:docMk/>
      </pc:docMkLst>
      <pc:sldChg chg="addSp delSp modSp mod">
        <pc:chgData name="瑛莉菜 羽田" userId="64c7e7a027abc1d1" providerId="LiveId" clId="{D57ABED5-439E-4336-AFD7-F8EBBBEE6FFE}" dt="2024-10-21T08:24:50.709" v="47" actId="1076"/>
        <pc:sldMkLst>
          <pc:docMk/>
          <pc:sldMk cId="4010063240" sldId="375"/>
        </pc:sldMkLst>
        <pc:spChg chg="mod">
          <ac:chgData name="瑛莉菜 羽田" userId="64c7e7a027abc1d1" providerId="LiveId" clId="{D57ABED5-439E-4336-AFD7-F8EBBBEE6FFE}" dt="2024-10-21T08:23:37.549" v="34" actId="20577"/>
          <ac:spMkLst>
            <pc:docMk/>
            <pc:sldMk cId="4010063240" sldId="375"/>
            <ac:spMk id="4" creationId="{4089F0E4-8EB1-65F8-1F8E-DFAE3A950B63}"/>
          </ac:spMkLst>
        </pc:spChg>
        <pc:spChg chg="mod">
          <ac:chgData name="瑛莉菜 羽田" userId="64c7e7a027abc1d1" providerId="LiveId" clId="{D57ABED5-439E-4336-AFD7-F8EBBBEE6FFE}" dt="2024-10-21T08:22:20.931" v="8"/>
          <ac:spMkLst>
            <pc:docMk/>
            <pc:sldMk cId="4010063240" sldId="375"/>
            <ac:spMk id="10" creationId="{C3C3B70E-4FFF-B141-8B18-557D6A287CFD}"/>
          </ac:spMkLst>
        </pc:spChg>
        <pc:spChg chg="mod">
          <ac:chgData name="瑛莉菜 羽田" userId="64c7e7a027abc1d1" providerId="LiveId" clId="{D57ABED5-439E-4336-AFD7-F8EBBBEE6FFE}" dt="2024-10-21T08:24:22.558" v="38" actId="1076"/>
          <ac:spMkLst>
            <pc:docMk/>
            <pc:sldMk cId="4010063240" sldId="375"/>
            <ac:spMk id="14" creationId="{4C1CE79F-7A8C-E943-C2CD-9B9D895545B4}"/>
          </ac:spMkLst>
        </pc:spChg>
        <pc:spChg chg="mod">
          <ac:chgData name="瑛莉菜 羽田" userId="64c7e7a027abc1d1" providerId="LiveId" clId="{D57ABED5-439E-4336-AFD7-F8EBBBEE6FFE}" dt="2024-10-21T08:22:00.851" v="0"/>
          <ac:spMkLst>
            <pc:docMk/>
            <pc:sldMk cId="4010063240" sldId="375"/>
            <ac:spMk id="23" creationId="{00000000-0000-0000-0000-000000000000}"/>
          </ac:spMkLst>
        </pc:spChg>
        <pc:spChg chg="mod">
          <ac:chgData name="瑛莉菜 羽田" userId="64c7e7a027abc1d1" providerId="LiveId" clId="{D57ABED5-439E-4336-AFD7-F8EBBBEE6FFE}" dt="2024-10-21T08:22:07.162" v="1"/>
          <ac:spMkLst>
            <pc:docMk/>
            <pc:sldMk cId="4010063240" sldId="375"/>
            <ac:spMk id="65" creationId="{00000000-0000-0000-0000-000000000000}"/>
          </ac:spMkLst>
        </pc:spChg>
        <pc:picChg chg="del">
          <ac:chgData name="瑛莉菜 羽田" userId="64c7e7a027abc1d1" providerId="LiveId" clId="{D57ABED5-439E-4336-AFD7-F8EBBBEE6FFE}" dt="2024-10-21T08:24:23.776" v="39" actId="478"/>
          <ac:picMkLst>
            <pc:docMk/>
            <pc:sldMk cId="4010063240" sldId="375"/>
            <ac:picMk id="5" creationId="{D4FE1254-5409-6F3A-0F9B-BC0A25BA1D59}"/>
          </ac:picMkLst>
        </pc:picChg>
        <pc:picChg chg="add mod">
          <ac:chgData name="瑛莉菜 羽田" userId="64c7e7a027abc1d1" providerId="LiveId" clId="{D57ABED5-439E-4336-AFD7-F8EBBBEE6FFE}" dt="2024-10-21T08:24:36.113" v="43" actId="1076"/>
          <ac:picMkLst>
            <pc:docMk/>
            <pc:sldMk cId="4010063240" sldId="375"/>
            <ac:picMk id="6" creationId="{9A4ACDB1-20E8-17B3-2A5D-85B8D85C2B63}"/>
          </ac:picMkLst>
        </pc:picChg>
        <pc:picChg chg="del">
          <ac:chgData name="瑛莉菜 羽田" userId="64c7e7a027abc1d1" providerId="LiveId" clId="{D57ABED5-439E-4336-AFD7-F8EBBBEE6FFE}" dt="2024-10-21T08:24:24.303" v="40" actId="478"/>
          <ac:picMkLst>
            <pc:docMk/>
            <pc:sldMk cId="4010063240" sldId="375"/>
            <ac:picMk id="8" creationId="{AF927E2E-E329-30FE-56E4-369B9C7B717C}"/>
          </ac:picMkLst>
        </pc:picChg>
        <pc:picChg chg="add mod">
          <ac:chgData name="瑛莉菜 羽田" userId="64c7e7a027abc1d1" providerId="LiveId" clId="{D57ABED5-439E-4336-AFD7-F8EBBBEE6FFE}" dt="2024-10-21T08:24:50.709" v="47" actId="1076"/>
          <ac:picMkLst>
            <pc:docMk/>
            <pc:sldMk cId="4010063240" sldId="375"/>
            <ac:picMk id="9" creationId="{B9A21ECC-D56B-1C60-1F23-5BD93E00ADE7}"/>
          </ac:picMkLst>
        </pc:picChg>
      </pc:sldChg>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653CFE00-C0A7-4D3E-A32E-32B98B36FB41}"/>
    <pc:docChg chg="custSel modSld">
      <pc:chgData name="瑛莉菜 羽田" userId="64c7e7a027abc1d1" providerId="LiveId" clId="{653CFE00-C0A7-4D3E-A32E-32B98B36FB41}" dt="2024-10-21T02:45:01.894" v="44" actId="1076"/>
      <pc:docMkLst>
        <pc:docMk/>
      </pc:docMkLst>
    </pc:docChg>
  </pc:docChgLst>
  <pc:docChgLst>
    <pc:chgData name="瑛莉菜 羽田" userId="64c7e7a027abc1d1" providerId="LiveId" clId="{C69700E6-B145-445A-BAB5-02D80A2C9D5F}"/>
    <pc:docChg chg="custSel modSld">
      <pc:chgData name="瑛莉菜 羽田" userId="64c7e7a027abc1d1" providerId="LiveId" clId="{C69700E6-B145-445A-BAB5-02D80A2C9D5F}" dt="2024-10-21T04:47:00.328" v="25" actId="1076"/>
      <pc:docMkLst>
        <pc:docMk/>
      </pc:docMkLst>
    </pc:docChg>
  </pc:docChgLst>
  <pc:docChgLst>
    <pc:chgData name="瑛莉菜 羽田" userId="64c7e7a027abc1d1" providerId="LiveId" clId="{701BF944-4AA1-49BA-8278-2AA3DC685EC8}"/>
    <pc:docChg chg="custSel modSld">
      <pc:chgData name="瑛莉菜 羽田" userId="64c7e7a027abc1d1" providerId="LiveId" clId="{701BF944-4AA1-49BA-8278-2AA3DC685EC8}" dt="2024-10-21T03:29:26.078" v="32"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9E396184-48CE-4815-BFC4-E5808E0BEB99}"/>
    <pc:docChg chg="custSel modSld">
      <pc:chgData name="瑛莉菜 羽田" userId="64c7e7a027abc1d1" providerId="LiveId" clId="{9E396184-48CE-4815-BFC4-E5808E0BEB99}" dt="2024-10-01T08:52:37.675" v="78"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EB9FED25-97D7-492C-9255-7A05201EFD8B}"/>
    <pc:docChg chg="custSel modSld">
      <pc:chgData name="瑛莉菜 羽田" userId="64c7e7a027abc1d1" providerId="LiveId" clId="{EB9FED25-97D7-492C-9255-7A05201EFD8B}" dt="2024-10-04T08:22:07.692" v="16"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21A2B90C-8250-4D39-A66D-8B6321F2DD2E}"/>
    <pc:docChg chg="custSel modSld">
      <pc:chgData name="瑛莉菜 羽田" userId="64c7e7a027abc1d1" providerId="LiveId" clId="{21A2B90C-8250-4D39-A66D-8B6321F2DD2E}" dt="2024-10-21T03:41:53.508" v="54"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B730C1BD-CB5B-4917-8578-5C30BD57B5E0}"/>
    <pc:docChg chg="custSel modSld">
      <pc:chgData name="瑛莉菜 羽田" userId="64c7e7a027abc1d1" providerId="LiveId" clId="{B730C1BD-CB5B-4917-8578-5C30BD57B5E0}" dt="2024-10-04T05:23:53.697" v="63"/>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32DD457B-D336-45A2-ACEB-7581CF6EAC51}"/>
    <pc:docChg chg="custSel modSld">
      <pc:chgData name="瑛莉菜 羽田" userId="64c7e7a027abc1d1" providerId="LiveId" clId="{32DD457B-D336-45A2-ACEB-7581CF6EAC51}" dt="2024-10-01T08:32:02.677" v="84"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8A3575BA-1E78-4D9F-9F04-2EE243802E30}"/>
    <pc:docChg chg="custSel modSld">
      <pc:chgData name="瑛莉菜 羽田" userId="64c7e7a027abc1d1" providerId="LiveId" clId="{8A3575BA-1E78-4D9F-9F04-2EE243802E30}" dt="2024-10-04T06:50:28.745" v="39" actId="1076"/>
      <pc:docMkLst>
        <pc:docMk/>
      </pc:docMkLst>
    </pc:docChg>
  </pc:docChgLst>
  <pc:docChgLst>
    <pc:chgData name="瑛莉菜 羽田" userId="64c7e7a027abc1d1" providerId="LiveId" clId="{9151AB77-0872-4EDC-A3E1-5A055EF8DCF4}"/>
    <pc:docChg chg="custSel modSld">
      <pc:chgData name="瑛莉菜 羽田" userId="64c7e7a027abc1d1" providerId="LiveId" clId="{9151AB77-0872-4EDC-A3E1-5A055EF8DCF4}" dt="2024-10-04T06:48:58.138" v="43"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CD0426CE-FA8A-4683-BA09-FA8BD37F29EF}"/>
    <pc:docChg chg="custSel modSld">
      <pc:chgData name="瑛莉菜 羽田" userId="64c7e7a027abc1d1" providerId="LiveId" clId="{CD0426CE-FA8A-4683-BA09-FA8BD37F29EF}" dt="2024-10-04T05:48:57.151" v="40" actId="1076"/>
      <pc:docMkLst>
        <pc:docMk/>
      </pc:docMkLst>
    </pc:docChg>
  </pc:docChgLst>
  <pc:docChgLst>
    <pc:chgData name="瑛莉菜 羽田" userId="64c7e7a027abc1d1" providerId="LiveId" clId="{066AD7DE-0E8B-4447-AB22-3AA3E14038ED}"/>
    <pc:docChg chg="custSel modSld">
      <pc:chgData name="瑛莉菜 羽田" userId="64c7e7a027abc1d1" providerId="LiveId" clId="{066AD7DE-0E8B-4447-AB22-3AA3E14038ED}" dt="2024-10-04T08:33:22.529" v="116"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BB5911ED-0847-474D-9580-17F62020BDA5}"/>
    <pc:docChg chg="custSel modSld">
      <pc:chgData name="瑛莉菜 羽田" userId="64c7e7a027abc1d1" providerId="LiveId" clId="{BB5911ED-0847-474D-9580-17F62020BDA5}" dt="2024-10-07T07:42:14.555" v="26"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E3A6DFAE-EAE0-436A-8204-7651799EF5A1}"/>
    <pc:docChg chg="custSel modSld">
      <pc:chgData name="瑛莉菜 羽田" userId="64c7e7a027abc1d1" providerId="LiveId" clId="{E3A6DFAE-EAE0-436A-8204-7651799EF5A1}" dt="2024-10-04T08:07:50.572" v="25"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E4EB4315-A64C-4F2B-8169-EF7A7D8E3234}"/>
    <pc:docChg chg="custSel modSld">
      <pc:chgData name="瑛莉菜 羽田" userId="64c7e7a027abc1d1" providerId="LiveId" clId="{E4EB4315-A64C-4F2B-8169-EF7A7D8E3234}" dt="2024-10-07T07:45:20.914" v="111" actId="1076"/>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57B15FFE-A53E-4341-9566-09E1D9B25632}"/>
    <pc:docChg chg="custSel modSld">
      <pc:chgData name="瑛莉菜 羽田" userId="64c7e7a027abc1d1" providerId="LiveId" clId="{57B15FFE-A53E-4341-9566-09E1D9B25632}" dt="2024-10-04T08:49:25.689" v="22" actId="1076"/>
      <pc:docMkLst>
        <pc:docMk/>
      </pc:docMkLst>
    </pc:docChg>
  </pc:docChgLst>
  <pc:docChgLst>
    <pc:chgData name="瑛莉菜 羽田" userId="64c7e7a027abc1d1" providerId="LiveId" clId="{0F935618-6446-4CC6-A951-E9F94FDD779D}"/>
    <pc:docChg chg="custSel modSld">
      <pc:chgData name="瑛莉菜 羽田" userId="64c7e7a027abc1d1" providerId="LiveId" clId="{0F935618-6446-4CC6-A951-E9F94FDD779D}" dt="2024-10-01T07:15:02.435" v="96" actId="1076"/>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B1C3D40D-E4CF-4747-987A-3B7DFE08ACDD}"/>
    <pc:docChg chg="custSel modSld">
      <pc:chgData name="瑛莉菜 羽田" userId="64c7e7a027abc1d1" providerId="LiveId" clId="{B1C3D40D-E4CF-4747-987A-3B7DFE08ACDD}" dt="2024-10-07T07:01:35.854" v="17" actId="1076"/>
      <pc:docMkLst>
        <pc:docMk/>
      </pc:docMkLst>
    </pc:docChg>
  </pc:docChgLst>
  <pc:docChgLst>
    <pc:chgData name="瑛莉菜 羽田" userId="64c7e7a027abc1d1" providerId="LiveId" clId="{A8A5EA20-C15C-4FC9-A74E-D5AEDED41C1E}"/>
    <pc:docChg chg="custSel modSld">
      <pc:chgData name="瑛莉菜 羽田" userId="64c7e7a027abc1d1" providerId="LiveId" clId="{A8A5EA20-C15C-4FC9-A74E-D5AEDED41C1E}" dt="2024-10-04T08:06:20.293" v="36"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2024/10/31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2024/10/31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2024/10/31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2024/10/31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2024/10/31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dirty="0">
                <a:solidFill>
                  <a:srgbClr val="333333"/>
                </a:solidFill>
                <a:effectLst/>
                <a:latin typeface="Meiryo" panose="020B0604030504040204" pitchFamily="50" charset="-128"/>
                <a:ea typeface="Meiryo" panose="020B0604030504040204" pitchFamily="50" charset="-128"/>
              </a:rPr>
              <a:t>ポケット付箋セット（Ｍ）</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H81×W84</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紙（約</a:t>
            </a:r>
            <a:r>
              <a:rPr lang="en-US" altLang="ja-JP" sz="1000" b="0" i="0" dirty="0">
                <a:solidFill>
                  <a:srgbClr val="333333"/>
                </a:solidFill>
                <a:effectLst/>
                <a:latin typeface="Meiryo" panose="020B0604030504040204" pitchFamily="50" charset="-128"/>
                <a:ea typeface="Meiryo" panose="020B0604030504040204" pitchFamily="50" charset="-128"/>
              </a:rPr>
              <a:t>20</a:t>
            </a:r>
            <a:r>
              <a:rPr lang="ja-JP" altLang="en-US" sz="1000" b="0" i="0" dirty="0">
                <a:solidFill>
                  <a:srgbClr val="333333"/>
                </a:solidFill>
                <a:effectLst/>
                <a:latin typeface="Meiryo" panose="020B0604030504040204" pitchFamily="50" charset="-128"/>
                <a:ea typeface="Meiryo" panose="020B0604030504040204" pitchFamily="50" charset="-128"/>
              </a:rPr>
              <a:t>枚）　</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4247" y="5920782"/>
            <a:ext cx="6057474" cy="553998"/>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おくばり案件にぴったりな低単価ふせんです。</a:t>
            </a:r>
            <a:br>
              <a:rPr lang="ja-JP" altLang="en-US" sz="1000" dirty="0"/>
            </a:br>
            <a:r>
              <a:rPr lang="en-US" altLang="ja-JP" sz="1000" b="0" i="0" dirty="0">
                <a:solidFill>
                  <a:srgbClr val="333333"/>
                </a:solidFill>
                <a:effectLst/>
                <a:latin typeface="Meiryo" panose="020B0604030504040204" pitchFamily="50" charset="-128"/>
                <a:ea typeface="Meiryo" panose="020B0604030504040204" pitchFamily="50" charset="-128"/>
              </a:rPr>
              <a:t>M</a:t>
            </a:r>
            <a:r>
              <a:rPr lang="ja-JP" altLang="en-US" sz="1000" b="0" i="0" dirty="0">
                <a:solidFill>
                  <a:srgbClr val="333333"/>
                </a:solidFill>
                <a:effectLst/>
                <a:latin typeface="Meiryo" panose="020B0604030504040204" pitchFamily="50" charset="-128"/>
                <a:ea typeface="Meiryo" panose="020B0604030504040204" pitchFamily="50" charset="-128"/>
              </a:rPr>
              <a:t>サイズはメモ紙としても使えるサイズのふせん紙がセットされており </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コンパクトながら便利にお使いいただけます。</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168457" y="6522763"/>
            <a:ext cx="4298519" cy="253916"/>
          </a:xfrm>
          <a:prstGeom prst="rect">
            <a:avLst/>
          </a:prstGeom>
          <a:noFill/>
        </p:spPr>
        <p:txBody>
          <a:bodyPr wrap="square">
            <a:spAutoFit/>
          </a:bodyPr>
          <a:lstStyle/>
          <a:p>
            <a:pPr algn="l"/>
            <a:r>
              <a:rPr lang="ja-JP" altLang="en-US" sz="105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50" b="0" i="0" dirty="0">
                <a:solidFill>
                  <a:srgbClr val="333333"/>
                </a:solidFill>
                <a:effectLst/>
                <a:latin typeface="Meiryo" panose="020B0604030504040204" pitchFamily="50" charset="-128"/>
                <a:ea typeface="Meiryo" panose="020B0604030504040204" pitchFamily="50" charset="-128"/>
              </a:rPr>
              <a:t>:W61×H54</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endParaRPr lang="en-US" altLang="ja-JP" sz="1050" b="0" i="0" dirty="0">
              <a:solidFill>
                <a:srgbClr val="333333"/>
              </a:solidFill>
              <a:effectLst/>
              <a:latin typeface="Meiryo" panose="020B0604030504040204" pitchFamily="50" charset="-128"/>
              <a:ea typeface="Meiryo" panose="020B0604030504040204" pitchFamily="50" charset="-128"/>
            </a:endParaRPr>
          </a:p>
        </p:txBody>
      </p:sp>
      <p:pic>
        <p:nvPicPr>
          <p:cNvPr id="5" name="図 4">
            <a:extLst>
              <a:ext uri="{FF2B5EF4-FFF2-40B4-BE49-F238E27FC236}">
                <a16:creationId xmlns:a16="http://schemas.microsoft.com/office/drawing/2014/main" id="{586B85A1-C2A1-DC32-9C6C-980F5AD40AAF}"/>
              </a:ext>
            </a:extLst>
          </p:cNvPr>
          <p:cNvPicPr>
            <a:picLocks noChangeAspect="1"/>
          </p:cNvPicPr>
          <p:nvPr/>
        </p:nvPicPr>
        <p:blipFill>
          <a:blip r:embed="rId39"/>
          <a:stretch>
            <a:fillRect/>
          </a:stretch>
        </p:blipFill>
        <p:spPr>
          <a:xfrm>
            <a:off x="545296" y="934314"/>
            <a:ext cx="2640333" cy="2594856"/>
          </a:xfrm>
          <a:prstGeom prst="rect">
            <a:avLst/>
          </a:prstGeom>
        </p:spPr>
      </p:pic>
      <p:pic>
        <p:nvPicPr>
          <p:cNvPr id="8" name="図 7">
            <a:extLst>
              <a:ext uri="{FF2B5EF4-FFF2-40B4-BE49-F238E27FC236}">
                <a16:creationId xmlns:a16="http://schemas.microsoft.com/office/drawing/2014/main" id="{8892C8FD-9AD7-8DB3-C21E-FAFCFF529501}"/>
              </a:ext>
            </a:extLst>
          </p:cNvPr>
          <p:cNvPicPr>
            <a:picLocks noChangeAspect="1"/>
          </p:cNvPicPr>
          <p:nvPr/>
        </p:nvPicPr>
        <p:blipFill>
          <a:blip r:embed="rId40"/>
          <a:stretch>
            <a:fillRect/>
          </a:stretch>
        </p:blipFill>
        <p:spPr>
          <a:xfrm>
            <a:off x="3228796" y="2619575"/>
            <a:ext cx="2181858" cy="1952499"/>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19901</TotalTime>
  <Words>171</Words>
  <Application>Microsoft Office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2024-10-31T04:31:47Z</dcterms:modified>
</cp:coreProperties>
</file>