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マットスクエアミラー（</a:t>
            </a:r>
            <a:r>
              <a:rPr lang="en-US" altLang="ja-JP" sz="1600" b="1" i="0" dirty="0">
                <a:solidFill>
                  <a:srgbClr val="333333"/>
                </a:solidFill>
                <a:effectLst/>
                <a:latin typeface="Meiryo" panose="020B0604030504040204" pitchFamily="34" charset="-128"/>
                <a:ea typeface="Meiryo" panose="020B0604030504040204" pitchFamily="34" charset="-128"/>
              </a:rPr>
              <a:t>M</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92×115×6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a:solidFill>
                  <a:schemeClr val="tx1"/>
                </a:solidFill>
                <a:latin typeface="メイリオ" panose="020B0604030504040204" pitchFamily="50" charset="-128"/>
                <a:ea typeface="メイリオ" panose="020B0604030504040204" pitchFamily="50" charset="-128"/>
              </a:rPr>
              <a:t>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W62×H75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、ガラス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艶を抑えたシックなマット調で、男女問わず使えるマットスクエアミラーです。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華やかなレッドが追加され、</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色のカラーバリエーションからお選びいただけます。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持ち運び可能なサイズでもあるので、外出先での身だしなみチェックから家庭での利用まで幅広くお使いいただけます。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・と薄いので郵送できるノベルティなどにもおすすめです。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割れ物ですので取り扱いにご注意ください。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印刷方法も単色からフルカラー印刷まで対応しており、お好みのデザインでオリジナルミラーをお作りいただけます。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238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2024-09-17T07:10:08Z</dcterms:modified>
</cp:coreProperties>
</file>