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フロストスクエアミラー（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70×94×6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W40×H54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淡い色合いのフロスト調カラーがオシャレなスクエアミラーです。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小さめサイズなので外出先での身だしなみチェックなど、小回りが利くミラーです。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ポーチにいれても邪魔にならず、販促品として配布する際にも配りやすく、貰いやすいサイズ感がノベルティアイテムとして人気です。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と薄いので郵送できるノベルティとしてもご利用いただけます。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割れものですので取り扱いにご注意ください。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印刷方法も単色からフルカラー印刷まで対応しており、お好みのデザインでオリジナルミラーをお作りいただけます。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18358</TotalTime>
  <Words>240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2024-09-17T07:12:08Z</dcterms:modified>
</cp:coreProperties>
</file>