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フロストスクエアミラー（</a:t>
            </a:r>
            <a:r>
              <a:rPr lang="en-US" altLang="ja-JP" sz="1600" b="1" i="0" dirty="0">
                <a:solidFill>
                  <a:srgbClr val="333333"/>
                </a:solidFill>
                <a:effectLst/>
                <a:latin typeface="Meiryo" panose="020B0604030504040204" pitchFamily="34" charset="-128"/>
                <a:ea typeface="Meiryo" panose="020B0604030504040204" pitchFamily="34" charset="-128"/>
              </a:rPr>
              <a:t>M</a:t>
            </a:r>
            <a:r>
              <a:rPr lang="ja-JP" altLang="en-US" sz="1600" b="1" i="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92×115×6</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a:solidFill>
                  <a:schemeClr val="tx1"/>
                </a:solidFill>
                <a:latin typeface="メイリオ" panose="020B0604030504040204" pitchFamily="50" charset="-128"/>
                <a:ea typeface="メイリオ" panose="020B0604030504040204" pitchFamily="50" charset="-128"/>
              </a:rPr>
              <a:t>印刷・インクジェット印刷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50" charset="-128"/>
                <a:ea typeface="Meiryo" panose="020B0604030504040204" pitchFamily="50" charset="-128"/>
              </a:rPr>
              <a:t>印刷範囲：</a:t>
            </a:r>
            <a:r>
              <a:rPr lang="en-US" altLang="ja-JP" sz="1000" b="0" i="0" dirty="0">
                <a:solidFill>
                  <a:srgbClr val="333333"/>
                </a:solidFill>
                <a:effectLst/>
                <a:latin typeface="Meiryo" panose="020B0604030504040204" pitchFamily="50" charset="-128"/>
                <a:ea typeface="Meiryo" panose="020B0604030504040204" pitchFamily="50" charset="-128"/>
              </a:rPr>
              <a:t>W62xH75mm</a:t>
            </a:r>
            <a:endParaRPr lang="en-US" altLang="ja-JP" sz="1000" dirty="0">
              <a:effectLst/>
              <a:latin typeface="Helvetica" pitchFamily="2" charset="0"/>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PS</a:t>
            </a:r>
            <a:r>
              <a:rPr lang="ja-JP" altLang="en-US" sz="1000" b="0" i="0">
                <a:solidFill>
                  <a:srgbClr val="333333"/>
                </a:solidFill>
                <a:effectLst/>
                <a:latin typeface="Meiryo" panose="020B0604030504040204" pitchFamily="34" charset="-128"/>
                <a:ea typeface="Meiryo" panose="020B0604030504040204" pitchFamily="34" charset="-128"/>
              </a:rPr>
              <a:t>、ガラス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778275" cy="1477328"/>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淡い色合いのフロスト調カラーがオシャレなスクエアミラーです。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持ち運び可能なサイズでもあるので、外出先での身だしなみチェックから家庭での利用まで幅広くお使いいただけます。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女性でも男性でも使いやすいカラーバリエーションを用意しておりますので、男女問わずノベルティアイテムのご提案にお使いいただけます。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厚さ</a:t>
            </a:r>
            <a:r>
              <a:rPr lang="en-US" altLang="ja-JP" sz="1000" b="0" i="0" dirty="0">
                <a:solidFill>
                  <a:srgbClr val="333333"/>
                </a:solidFill>
                <a:effectLst/>
                <a:latin typeface="Meiryo" panose="020B0604030504040204" pitchFamily="34" charset="-128"/>
                <a:ea typeface="Meiryo" panose="020B0604030504040204" pitchFamily="34" charset="-128"/>
              </a:rPr>
              <a:t>6mm</a:t>
            </a:r>
            <a:r>
              <a:rPr lang="ja-JP" altLang="en-US" sz="1000" b="0" i="0">
                <a:solidFill>
                  <a:srgbClr val="333333"/>
                </a:solidFill>
                <a:effectLst/>
                <a:latin typeface="Meiryo" panose="020B0604030504040204" pitchFamily="34" charset="-128"/>
                <a:ea typeface="Meiryo" panose="020B0604030504040204" pitchFamily="34" charset="-128"/>
              </a:rPr>
              <a:t>と薄いので郵送できるノベルティとしてもご利用いただけます。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割れものですので取り扱いにご注意ください。</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印刷方法も単色からフルカラー印刷まで対応しており、お好みのデザインでオリジナルミラーをお作りいただけます。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18360</TotalTime>
  <Words>236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Meiryo</vt:lpstr>
      <vt:lpstr>Meiryo</vt:lpstr>
      <vt:lpstr>Arial</vt:lpstr>
      <vt:lpstr>Calibri</vt:lpstr>
      <vt:lpstr>Helvetica</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2024-09-17T07:14:50Z</dcterms:modified>
</cp:coreProperties>
</file>