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フロストスクエアミラー（</a:t>
            </a:r>
            <a:r>
              <a:rPr lang="en-US" altLang="ja-JP" sz="1600" b="1" i="0" dirty="0">
                <a:solidFill>
                  <a:srgbClr val="333333"/>
                </a:solidFill>
                <a:effectLst/>
                <a:latin typeface="Meiryo" panose="020B0604030504040204" pitchFamily="34" charset="-128"/>
                <a:ea typeface="Meiryo" panose="020B0604030504040204" pitchFamily="34" charset="-128"/>
              </a:rPr>
              <a:t>L</a:t>
            </a:r>
            <a:r>
              <a:rPr lang="ja-JP" altLang="en-US" sz="1600" b="1" i="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125×166×8</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シルク</a:t>
            </a:r>
            <a:r>
              <a:rPr kumimoji="1" lang="ja-JP" altLang="en-US" sz="1000">
                <a:solidFill>
                  <a:schemeClr val="tx1"/>
                </a:solidFill>
                <a:latin typeface="メイリオ" panose="020B0604030504040204" pitchFamily="50" charset="-128"/>
                <a:ea typeface="メイリオ" panose="020B0604030504040204" pitchFamily="50" charset="-128"/>
              </a:rPr>
              <a:t>印刷・インクジェット印刷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50" charset="-128"/>
                <a:ea typeface="Meiryo" panose="020B0604030504040204" pitchFamily="50" charset="-128"/>
              </a:rPr>
              <a:t>印刷範囲：</a:t>
            </a:r>
            <a:r>
              <a:rPr lang="en-US" altLang="ja-JP" sz="1000" b="0" i="0" dirty="0">
                <a:solidFill>
                  <a:srgbClr val="333333"/>
                </a:solidFill>
                <a:effectLst/>
                <a:latin typeface="Meiryo" panose="020B0604030504040204" pitchFamily="50" charset="-128"/>
                <a:ea typeface="Meiryo" panose="020B0604030504040204" pitchFamily="50" charset="-128"/>
              </a:rPr>
              <a:t>W102xH129mm</a:t>
            </a:r>
            <a:endParaRPr lang="en-US" altLang="ja-JP" sz="1000" dirty="0">
              <a:effectLst/>
              <a:latin typeface="Helvetica" pitchFamily="2" charset="0"/>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en-US" altLang="ja-JP" sz="1000" b="0" i="0" dirty="0">
                <a:solidFill>
                  <a:srgbClr val="333333"/>
                </a:solidFill>
                <a:effectLst/>
                <a:latin typeface="Meiryo" panose="020B0604030504040204" pitchFamily="34" charset="-128"/>
                <a:ea typeface="Meiryo" panose="020B0604030504040204" pitchFamily="34" charset="-128"/>
              </a:rPr>
              <a:t>PS</a:t>
            </a:r>
            <a:r>
              <a:rPr lang="ja-JP" altLang="en-US" sz="1000" b="0" i="0">
                <a:solidFill>
                  <a:srgbClr val="333333"/>
                </a:solidFill>
                <a:effectLst/>
                <a:latin typeface="Meiryo" panose="020B0604030504040204" pitchFamily="34" charset="-128"/>
                <a:ea typeface="Meiryo" panose="020B0604030504040204" pitchFamily="34" charset="-128"/>
              </a:rPr>
              <a:t>、ガラス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778275" cy="1477328"/>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淡い色合いのフロスト調カラーがオシャレなスクエアミラーです。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女性にうれしい大きめのサイズで、外出先での身だしなみチェックから家庭での利用まで幅広くお使いいただけます。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フタを開けてスタンド利用する際にも程よい角度で止まります。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厚さ</a:t>
            </a:r>
            <a:r>
              <a:rPr lang="en-US" altLang="ja-JP" sz="1000" b="0" i="0" dirty="0">
                <a:solidFill>
                  <a:srgbClr val="333333"/>
                </a:solidFill>
                <a:effectLst/>
                <a:latin typeface="Meiryo" panose="020B0604030504040204" pitchFamily="34" charset="-128"/>
                <a:ea typeface="Meiryo" panose="020B0604030504040204" pitchFamily="34" charset="-128"/>
              </a:rPr>
              <a:t>8mm</a:t>
            </a:r>
            <a:r>
              <a:rPr lang="ja-JP" altLang="en-US" sz="1000" b="0" i="0">
                <a:solidFill>
                  <a:srgbClr val="333333"/>
                </a:solidFill>
                <a:effectLst/>
                <a:latin typeface="Meiryo" panose="020B0604030504040204" pitchFamily="34" charset="-128"/>
                <a:ea typeface="Meiryo" panose="020B0604030504040204" pitchFamily="34" charset="-128"/>
              </a:rPr>
              <a:t>と薄いので郵送できるノベルティとしてもご利用いただけます。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割れものですので取り扱いにご注意ください。</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印刷方法も単色からフルカラー印刷まで対応しており、お好みのデザインでオリジナルミラーをお作りいただけます。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コスメやアパレルショップでの購入特典などにもおすすめです。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18361</TotalTime>
  <Words>243</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vt:i4>
      </vt:variant>
    </vt:vector>
  </HeadingPairs>
  <TitlesOfParts>
    <vt:vector size="7" baseType="lpstr">
      <vt:lpstr>Meiryo</vt:lpstr>
      <vt:lpstr>Meiryo</vt:lpstr>
      <vt:lpstr>Arial</vt:lpstr>
      <vt:lpstr>Calibri</vt:lpstr>
      <vt:lpstr>Helvetica</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570</cp:revision>
  <cp:lastPrinted>2021-10-13T13:51:27Z</cp:lastPrinted>
  <dcterms:created xsi:type="dcterms:W3CDTF">2013-12-25T09:34:24Z</dcterms:created>
  <dcterms:modified xsi:type="dcterms:W3CDTF">2024-09-17T07:16:52Z</dcterms:modified>
</cp:coreProperties>
</file>