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ラメ入りスライドミラー（ハート）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100×85×9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2391991" y="5633956"/>
            <a:ext cx="1737074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W80×H38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W80×H67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dirty="0">
              <a:effectLst/>
              <a:latin typeface="Helvetica" pitchFamily="2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、ガラス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ラメ入りのボディとハート型が抜群にかわいいスライドミラー。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ポーチに入るコンパクトなサイズながら、フタ部分は折り返してスタンドタイプに出来るので、机の上に置ける使い勝手の良さも魅力です。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名入れ範囲が広く取れ、アパレルや音楽グループのロゴが映えます。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・と薄いので郵送できるノベルティとしてもおすすめです。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割れものですので取り扱いにご注意ください。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印刷方法も単色からフルカラー印刷まで対応しています。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価格帯も安く、ノベルティとしても、販売品としてもご提案しやすいアイテムです。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807588"/>
            <a:ext cx="4722519" cy="472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18364</TotalTime>
  <Words>264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</vt:lpstr>
      <vt:lpstr>Meiryo</vt:lpstr>
      <vt:lpstr>Arial</vt:lpstr>
      <vt:lpstr>Calibri</vt:lpstr>
      <vt:lpstr>Helvetica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2024-09-17T07:21:31Z</dcterms:modified>
</cp:coreProperties>
</file>