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マットスクエアミラー（</a:t>
            </a:r>
            <a:r>
              <a:rPr lang="en-US" altLang="ja-JP" sz="1600" b="1" dirty="0">
                <a:solidFill>
                  <a:srgbClr val="333333"/>
                </a:solidFill>
                <a:latin typeface="Meiryo" panose="020B0604030504040204" pitchFamily="34" charset="-128"/>
                <a:ea typeface="Meiryo" panose="020B0604030504040204" pitchFamily="34" charset="-128"/>
              </a:rPr>
              <a:t>L</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125×166×8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a:solidFill>
                  <a:schemeClr val="tx1"/>
                </a:solidFill>
                <a:latin typeface="メイリオ" panose="020B0604030504040204" pitchFamily="50" charset="-128"/>
                <a:ea typeface="メイリオ" panose="020B0604030504040204" pitchFamily="50" charset="-128"/>
              </a:rPr>
              <a:t>印刷・インクジェット印刷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50" charset="-128"/>
                <a:ea typeface="Meiryo" panose="020B0604030504040204" pitchFamily="50" charset="-128"/>
              </a:rPr>
              <a:t>印刷範囲：</a:t>
            </a:r>
            <a:r>
              <a:rPr lang="en-US" altLang="ja-JP" sz="1000" b="0" i="0" dirty="0">
                <a:solidFill>
                  <a:srgbClr val="333333"/>
                </a:solidFill>
                <a:effectLst/>
                <a:latin typeface="Meiryo" panose="020B0604030504040204" pitchFamily="34" charset="-128"/>
                <a:ea typeface="Meiryo" panose="020B0604030504040204" pitchFamily="34" charset="-128"/>
              </a:rPr>
              <a:t> W102×H129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PS</a:t>
            </a:r>
            <a:r>
              <a:rPr lang="ja-JP" altLang="en-US" sz="1000" b="0" i="0">
                <a:solidFill>
                  <a:srgbClr val="333333"/>
                </a:solidFill>
                <a:effectLst/>
                <a:latin typeface="Meiryo" panose="020B0604030504040204" pitchFamily="34" charset="-128"/>
                <a:ea typeface="Meiryo" panose="020B0604030504040204" pitchFamily="34" charset="-128"/>
              </a:rPr>
              <a:t>、ガラス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艶を抑えたシックなマット調が人気のマットスクエアミラーです。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女性に喜ばれる華やかなレッドが追加され、</a:t>
            </a:r>
            <a:r>
              <a:rPr lang="en-US" altLang="ja-JP" sz="1000" b="0" i="0" dirty="0">
                <a:solidFill>
                  <a:srgbClr val="333333"/>
                </a:solidFill>
                <a:effectLst/>
                <a:latin typeface="Meiryo" panose="020B0604030504040204" pitchFamily="34" charset="-128"/>
                <a:ea typeface="Meiryo" panose="020B0604030504040204" pitchFamily="34" charset="-128"/>
              </a:rPr>
              <a:t>5</a:t>
            </a:r>
            <a:r>
              <a:rPr lang="ja-JP" altLang="en-US" sz="1000" b="0" i="0">
                <a:solidFill>
                  <a:srgbClr val="333333"/>
                </a:solidFill>
                <a:effectLst/>
                <a:latin typeface="Meiryo" panose="020B0604030504040204" pitchFamily="34" charset="-128"/>
                <a:ea typeface="Meiryo" panose="020B0604030504040204" pitchFamily="34" charset="-128"/>
              </a:rPr>
              <a:t>色のカラーバリエーションからお選びいただけます。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大きめのサイズで使いやすく、外出先での身だしなみチェックから家庭での利用まで幅広くお使いいただけます。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8mm</a:t>
            </a:r>
            <a:r>
              <a:rPr lang="ja-JP" altLang="en-US" sz="1000" b="0" i="0">
                <a:solidFill>
                  <a:srgbClr val="333333"/>
                </a:solidFill>
                <a:effectLst/>
                <a:latin typeface="Meiryo" panose="020B0604030504040204" pitchFamily="34" charset="-128"/>
                <a:ea typeface="Meiryo" panose="020B0604030504040204" pitchFamily="34" charset="-128"/>
              </a:rPr>
              <a:t>と薄いので郵送できるノベルティとしてもおすすめです。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割れものですので取り扱いにご注意ください。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印刷方法も単色からフルカラー印刷まで対応しており、お好みのデザインでオリジナルミラーをお作りいただけます。</a:t>
            </a:r>
            <a:br>
              <a:rPr lang="ja-JP" altLang="en-US" sz="100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18359</TotalTime>
  <Words>238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2024-09-17T07:39:50Z</dcterms:modified>
</cp:coreProperties>
</file>