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ポケットミラー　フロスト（フルカラー対応）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53×85×5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W50×H76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、ガラス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爽やかなフロストボディがおしゃれな、ポケットサイズのコンパクトミラーです。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と薄いので郵送できるノベルティとしてもおすすめです。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割れものですので取り扱いにご注意ください。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シックな白黒ボディのカバー部分、ほぼ全面にフルカラーで印刷が可能です。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18360</TotalTime>
  <Words>190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2024-09-17T07:44:00Z</dcterms:modified>
</cp:coreProperties>
</file>