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スクエアハンドミラー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94×169×5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鏡裏</a:t>
            </a:r>
            <a:r>
              <a:rPr lang="en-US" altLang="ja-JP" sz="1000" b="0" i="0" dirty="0">
                <a:solidFill>
                  <a:srgbClr val="333333"/>
                </a:solidFill>
                <a:effectLst/>
                <a:latin typeface="Meiryo" panose="020B0604030504040204" pitchFamily="34" charset="-128"/>
                <a:ea typeface="Meiryo" panose="020B0604030504040204" pitchFamily="34" charset="-128"/>
              </a:rPr>
              <a:t>W80×H80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柄</a:t>
            </a:r>
            <a:r>
              <a:rPr lang="en-US" altLang="ja-JP" sz="1000" b="0" i="0" dirty="0">
                <a:solidFill>
                  <a:srgbClr val="333333"/>
                </a:solidFill>
                <a:effectLst/>
                <a:latin typeface="Meiryo" panose="020B0604030504040204" pitchFamily="34" charset="-128"/>
                <a:ea typeface="Meiryo" panose="020B0604030504040204" pitchFamily="34" charset="-128"/>
              </a:rPr>
              <a:t>W6×H61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、ガラス</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トレンドのスクエア型ハンドミラーがノベルティアイテムに登場しました。ポップな形状ですが、マットな質感を採用することで甘くなり過ぎず、エンタメやアパレル、コスメ業界へのノベルティまで幅広く提案が出来るアイテムとなりました。本体の角は多少丸みを持たせており、サイズも程よい大きさで手鏡としても使いやすい仕様になっています。印刷も背面や持ち手など対応可能な場所が多く、デザインに応じて柔軟に印刷箇所を選べます。梱包形態は紙箱入りとなってい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18363</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2024-09-17T07:47:46Z</dcterms:modified>
</cp:coreProperties>
</file>