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  <pc:sldChg chg="addSp delSp modSp mod">
        <pc:chgData name="瑛莉菜 羽田" userId="64c7e7a027abc1d1" providerId="LiveId" clId="{BB5911ED-0847-474D-9580-17F62020BDA5}" dt="2024-10-07T07:42:14.555" v="26" actId="1076"/>
        <pc:sldMkLst>
          <pc:docMk/>
          <pc:sldMk cId="4010063240" sldId="375"/>
        </pc:sldMkLst>
        <pc:spChg chg="mod">
          <ac:chgData name="瑛莉菜 羽田" userId="64c7e7a027abc1d1" providerId="LiveId" clId="{BB5911ED-0847-474D-9580-17F62020BDA5}" dt="2024-10-07T07:41:24.900" v="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B5911ED-0847-474D-9580-17F62020BDA5}" dt="2024-10-07T07:41:38.397" v="9" actId="20577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BB5911ED-0847-474D-9580-17F62020BDA5}" dt="2024-10-07T07:42:10.797" v="24" actId="14100"/>
          <ac:picMkLst>
            <pc:docMk/>
            <pc:sldMk cId="4010063240" sldId="375"/>
            <ac:picMk id="5" creationId="{B18DDA57-97D8-917A-7928-EADD2D25310F}"/>
          </ac:picMkLst>
        </pc:picChg>
        <pc:picChg chg="del">
          <ac:chgData name="瑛莉菜 羽田" userId="64c7e7a027abc1d1" providerId="LiveId" clId="{BB5911ED-0847-474D-9580-17F62020BDA5}" dt="2024-10-07T07:41:39.785" v="10" actId="478"/>
          <ac:picMkLst>
            <pc:docMk/>
            <pc:sldMk cId="4010063240" sldId="375"/>
            <ac:picMk id="6" creationId="{2A8DE2F7-47D9-65A7-B1C9-09C2BCC78E63}"/>
          </ac:picMkLst>
        </pc:picChg>
        <pc:picChg chg="add mod">
          <ac:chgData name="瑛莉菜 羽田" userId="64c7e7a027abc1d1" providerId="LiveId" clId="{BB5911ED-0847-474D-9580-17F62020BDA5}" dt="2024-10-07T07:42:14.555" v="26" actId="1076"/>
          <ac:picMkLst>
            <pc:docMk/>
            <pc:sldMk cId="4010063240" sldId="375"/>
            <ac:picMk id="8" creationId="{5EDE3691-7ABE-4D92-B39E-2CA54FAF9C00}"/>
          </ac:picMkLst>
        </pc:picChg>
        <pc:picChg chg="del">
          <ac:chgData name="瑛莉菜 羽田" userId="64c7e7a027abc1d1" providerId="LiveId" clId="{BB5911ED-0847-474D-9580-17F62020BDA5}" dt="2024-10-07T07:41:40.242" v="11" actId="478"/>
          <ac:picMkLst>
            <pc:docMk/>
            <pc:sldMk cId="4010063240" sldId="375"/>
            <ac:picMk id="9" creationId="{FC85D868-87EE-7179-98B1-DAF35172EBD9}"/>
          </ac:picMkLst>
        </pc:picChg>
      </pc:sldChg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  <pc:sldChg chg="addSp delSp modSp mod">
        <pc:chgData name="瑛莉菜 羽田" userId="64c7e7a027abc1d1" providerId="LiveId" clId="{653CFE00-C0A7-4D3E-A32E-32B98B36FB41}" dt="2024-10-21T02:45:01.894" v="44" actId="1076"/>
        <pc:sldMkLst>
          <pc:docMk/>
          <pc:sldMk cId="4010063240" sldId="375"/>
        </pc:sldMkLst>
        <pc:spChg chg="mod">
          <ac:chgData name="瑛莉菜 羽田" userId="64c7e7a027abc1d1" providerId="LiveId" clId="{653CFE00-C0A7-4D3E-A32E-32B98B36FB41}" dt="2024-10-21T02:44:13.185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653CFE00-C0A7-4D3E-A32E-32B98B36FB41}" dt="2024-10-21T02:44:31.516" v="3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53CFE00-C0A7-4D3E-A32E-32B98B36FB41}" dt="2024-10-21T02:43:57.854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53CFE00-C0A7-4D3E-A32E-32B98B36FB41}" dt="2024-10-21T02:44:03.381" v="2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53CFE00-C0A7-4D3E-A32E-32B98B36FB41}" dt="2024-10-21T02:44:35.491" v="35" actId="478"/>
          <ac:picMkLst>
            <pc:docMk/>
            <pc:sldMk cId="4010063240" sldId="375"/>
            <ac:picMk id="5" creationId="{14BB48A7-CAC3-5050-E62D-C7182A56CA86}"/>
          </ac:picMkLst>
        </pc:picChg>
        <pc:picChg chg="add mod">
          <ac:chgData name="瑛莉菜 羽田" userId="64c7e7a027abc1d1" providerId="LiveId" clId="{653CFE00-C0A7-4D3E-A32E-32B98B36FB41}" dt="2024-10-21T02:44:50.112" v="41" actId="1076"/>
          <ac:picMkLst>
            <pc:docMk/>
            <pc:sldMk cId="4010063240" sldId="375"/>
            <ac:picMk id="6" creationId="{D5D57AAE-C3B4-F04F-3D9C-A2CED4768E60}"/>
          </ac:picMkLst>
        </pc:picChg>
        <pc:picChg chg="del">
          <ac:chgData name="瑛莉菜 羽田" userId="64c7e7a027abc1d1" providerId="LiveId" clId="{653CFE00-C0A7-4D3E-A32E-32B98B36FB41}" dt="2024-10-21T02:44:36.086" v="36" actId="478"/>
          <ac:picMkLst>
            <pc:docMk/>
            <pc:sldMk cId="4010063240" sldId="375"/>
            <ac:picMk id="8" creationId="{98AB01BC-B102-32E8-E5D0-7139D6CF8422}"/>
          </ac:picMkLst>
        </pc:picChg>
        <pc:picChg chg="add mod">
          <ac:chgData name="瑛莉菜 羽田" userId="64c7e7a027abc1d1" providerId="LiveId" clId="{653CFE00-C0A7-4D3E-A32E-32B98B36FB41}" dt="2024-10-21T02:45:01.894" v="44" actId="1076"/>
          <ac:picMkLst>
            <pc:docMk/>
            <pc:sldMk cId="4010063240" sldId="375"/>
            <ac:picMk id="9" creationId="{90554A06-1F84-216E-BCC5-24A2041E7187}"/>
          </ac:picMkLst>
        </pc:picChg>
      </pc:sldChg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  <pc:sldChg chg="addSp delSp modSp mod">
        <pc:chgData name="瑛莉菜 羽田" userId="64c7e7a027abc1d1" providerId="LiveId" clId="{4A31CB7F-7977-480F-9CB7-9F954DE6AD4F}" dt="2024-10-07T08:46:46.923" v="23" actId="1076"/>
        <pc:sldMkLst>
          <pc:docMk/>
          <pc:sldMk cId="4010063240" sldId="375"/>
        </pc:sldMkLst>
        <pc:spChg chg="mod">
          <ac:chgData name="瑛莉菜 羽田" userId="64c7e7a027abc1d1" providerId="LiveId" clId="{4A31CB7F-7977-480F-9CB7-9F954DE6AD4F}" dt="2024-10-07T08:45:53.373" v="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A31CB7F-7977-480F-9CB7-9F954DE6AD4F}" dt="2024-10-07T08:45:43.864" v="8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4A31CB7F-7977-480F-9CB7-9F954DE6AD4F}" dt="2024-10-07T08:46:10.349" v="1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A31CB7F-7977-480F-9CB7-9F954DE6AD4F}" dt="2024-10-07T08:38:51.22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A31CB7F-7977-480F-9CB7-9F954DE6AD4F}" dt="2024-10-07T08:45:35.8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A31CB7F-7977-480F-9CB7-9F954DE6AD4F}" dt="2024-10-07T08:46:35.001" v="20" actId="14100"/>
          <ac:picMkLst>
            <pc:docMk/>
            <pc:sldMk cId="4010063240" sldId="375"/>
            <ac:picMk id="5" creationId="{9015EDE5-061F-EB54-EB9D-244DF67A3F84}"/>
          </ac:picMkLst>
        </pc:picChg>
        <pc:picChg chg="del">
          <ac:chgData name="瑛莉菜 羽田" userId="64c7e7a027abc1d1" providerId="LiveId" clId="{4A31CB7F-7977-480F-9CB7-9F954DE6AD4F}" dt="2024-10-07T08:46:14.114" v="13" actId="478"/>
          <ac:picMkLst>
            <pc:docMk/>
            <pc:sldMk cId="4010063240" sldId="375"/>
            <ac:picMk id="6" creationId="{83DE5CB9-DE83-DAF7-8BF9-714C56766324}"/>
          </ac:picMkLst>
        </pc:picChg>
        <pc:picChg chg="add mod">
          <ac:chgData name="瑛莉菜 羽田" userId="64c7e7a027abc1d1" providerId="LiveId" clId="{4A31CB7F-7977-480F-9CB7-9F954DE6AD4F}" dt="2024-10-07T08:46:46.923" v="23" actId="1076"/>
          <ac:picMkLst>
            <pc:docMk/>
            <pc:sldMk cId="4010063240" sldId="375"/>
            <ac:picMk id="8" creationId="{50478810-9BE2-9BCA-FC84-20B705268797}"/>
          </ac:picMkLst>
        </pc:picChg>
        <pc:picChg chg="del mod">
          <ac:chgData name="瑛莉菜 羽田" userId="64c7e7a027abc1d1" providerId="LiveId" clId="{4A31CB7F-7977-480F-9CB7-9F954DE6AD4F}" dt="2024-10-07T08:46:14.632" v="15" actId="478"/>
          <ac:picMkLst>
            <pc:docMk/>
            <pc:sldMk cId="4010063240" sldId="375"/>
            <ac:picMk id="9" creationId="{B6C52056-42A2-00D9-3DC9-1E12D9ED7CA2}"/>
          </ac:picMkLst>
        </pc:picChg>
        <pc:picChg chg="del">
          <ac:chgData name="瑛莉菜 羽田" userId="64c7e7a027abc1d1" providerId="LiveId" clId="{4A31CB7F-7977-480F-9CB7-9F954DE6AD4F}" dt="2024-10-07T08:46:15.406" v="16" actId="478"/>
          <ac:picMkLst>
            <pc:docMk/>
            <pc:sldMk cId="4010063240" sldId="375"/>
            <ac:picMk id="54" creationId="{57BDD9F0-9422-B46A-03D2-D265E93222C5}"/>
          </ac:picMkLst>
        </pc:picChg>
      </pc:sldChg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  <pc:sldChg chg="addSp delSp modSp mod">
        <pc:chgData name="瑛莉菜 羽田" userId="64c7e7a027abc1d1" providerId="LiveId" clId="{E4EB4315-A64C-4F2B-8169-EF7A7D8E3234}" dt="2024-10-07T07:45:20.914" v="111" actId="1076"/>
        <pc:sldMkLst>
          <pc:docMk/>
          <pc:sldMk cId="4010063240" sldId="375"/>
        </pc:sldMkLst>
        <pc:spChg chg="mod">
          <ac:chgData name="瑛莉菜 羽田" userId="64c7e7a027abc1d1" providerId="LiveId" clId="{E4EB4315-A64C-4F2B-8169-EF7A7D8E3234}" dt="2024-10-07T07:44:36.301" v="9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E4EB4315-A64C-4F2B-8169-EF7A7D8E3234}" dt="2024-10-07T07:44:52.201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4EB4315-A64C-4F2B-8169-EF7A7D8E3234}" dt="2024-10-07T07:43:58.0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03.011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12.038" v="1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E4EB4315-A64C-4F2B-8169-EF7A7D8E3234}" dt="2024-10-07T07:45:06.382" v="106" actId="14100"/>
          <ac:picMkLst>
            <pc:docMk/>
            <pc:sldMk cId="4010063240" sldId="375"/>
            <ac:picMk id="5" creationId="{3AA4932C-A755-37FF-C3F1-937AF2B491B7}"/>
          </ac:picMkLst>
        </pc:picChg>
        <pc:picChg chg="del">
          <ac:chgData name="瑛莉菜 羽田" userId="64c7e7a027abc1d1" providerId="LiveId" clId="{E4EB4315-A64C-4F2B-8169-EF7A7D8E3234}" dt="2024-10-07T07:44:53.514" v="100" actId="478"/>
          <ac:picMkLst>
            <pc:docMk/>
            <pc:sldMk cId="4010063240" sldId="375"/>
            <ac:picMk id="6" creationId="{776E1E2C-8F37-4597-440D-3D7A7C5B266D}"/>
          </ac:picMkLst>
        </pc:picChg>
        <pc:picChg chg="add mod">
          <ac:chgData name="瑛莉菜 羽田" userId="64c7e7a027abc1d1" providerId="LiveId" clId="{E4EB4315-A64C-4F2B-8169-EF7A7D8E3234}" dt="2024-10-07T07:45:20.914" v="111" actId="1076"/>
          <ac:picMkLst>
            <pc:docMk/>
            <pc:sldMk cId="4010063240" sldId="375"/>
            <ac:picMk id="8" creationId="{165A4479-58FA-382D-E292-70510EB2DF32}"/>
          </ac:picMkLst>
        </pc:picChg>
        <pc:picChg chg="del">
          <ac:chgData name="瑛莉菜 羽田" userId="64c7e7a027abc1d1" providerId="LiveId" clId="{E4EB4315-A64C-4F2B-8169-EF7A7D8E3234}" dt="2024-10-07T07:44:53.942" v="101" actId="478"/>
          <ac:picMkLst>
            <pc:docMk/>
            <pc:sldMk cId="4010063240" sldId="375"/>
            <ac:picMk id="9" creationId="{6B8789C0-AC1E-A5E4-3DC9-BC9070EC524E}"/>
          </ac:picMkLst>
        </pc:picChg>
      </pc:sldChg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  <pc:sldChg chg="addSp delSp modSp mod">
        <pc:chgData name="瑛莉菜 羽田" userId="64c7e7a027abc1d1" providerId="LiveId" clId="{40F2E6DF-C061-4B14-884E-C1DC18379AEF}" dt="2024-10-07T07:58:35.711" v="39"/>
        <pc:sldMkLst>
          <pc:docMk/>
          <pc:sldMk cId="4010063240" sldId="375"/>
        </pc:sldMkLst>
        <pc:spChg chg="mod">
          <ac:chgData name="瑛莉菜 羽田" userId="64c7e7a027abc1d1" providerId="LiveId" clId="{40F2E6DF-C061-4B14-884E-C1DC18379AEF}" dt="2024-10-07T07:46:19.248" v="1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0F2E6DF-C061-4B14-884E-C1DC18379AEF}" dt="2024-10-07T07:58:35.711" v="39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40F2E6DF-C061-4B14-884E-C1DC18379AEF}" dt="2024-10-07T07:46:45.833" v="2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0F2E6DF-C061-4B14-884E-C1DC18379AEF}" dt="2024-10-07T07:45:57.28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0F2E6DF-C061-4B14-884E-C1DC18379AEF}" dt="2024-10-07T07:46:03.67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40F2E6DF-C061-4B14-884E-C1DC18379AEF}" dt="2024-10-07T07:46:47.392" v="22" actId="478"/>
          <ac:picMkLst>
            <pc:docMk/>
            <pc:sldMk cId="4010063240" sldId="375"/>
            <ac:picMk id="5" creationId="{3AA4932C-A755-37FF-C3F1-937AF2B491B7}"/>
          </ac:picMkLst>
        </pc:picChg>
        <pc:picChg chg="add mod">
          <ac:chgData name="瑛莉菜 羽田" userId="64c7e7a027abc1d1" providerId="LiveId" clId="{40F2E6DF-C061-4B14-884E-C1DC18379AEF}" dt="2024-10-07T07:47:01.997" v="28" actId="1076"/>
          <ac:picMkLst>
            <pc:docMk/>
            <pc:sldMk cId="4010063240" sldId="375"/>
            <ac:picMk id="6" creationId="{83DE5CB9-DE83-DAF7-8BF9-714C56766324}"/>
          </ac:picMkLst>
        </pc:picChg>
        <pc:picChg chg="del">
          <ac:chgData name="瑛莉菜 羽田" userId="64c7e7a027abc1d1" providerId="LiveId" clId="{40F2E6DF-C061-4B14-884E-C1DC18379AEF}" dt="2024-10-07T07:46:47.756" v="23" actId="478"/>
          <ac:picMkLst>
            <pc:docMk/>
            <pc:sldMk cId="4010063240" sldId="375"/>
            <ac:picMk id="8" creationId="{165A4479-58FA-382D-E292-70510EB2DF32}"/>
          </ac:picMkLst>
        </pc:picChg>
        <pc:picChg chg="add mod">
          <ac:chgData name="瑛莉菜 羽田" userId="64c7e7a027abc1d1" providerId="LiveId" clId="{40F2E6DF-C061-4B14-884E-C1DC18379AEF}" dt="2024-10-07T07:47:10.312" v="30" actId="1076"/>
          <ac:picMkLst>
            <pc:docMk/>
            <pc:sldMk cId="4010063240" sldId="375"/>
            <ac:picMk id="9" creationId="{B6C52056-42A2-00D9-3DC9-1E12D9ED7CA2}"/>
          </ac:picMkLst>
        </pc:picChg>
        <pc:picChg chg="add mod">
          <ac:chgData name="瑛莉菜 羽田" userId="64c7e7a027abc1d1" providerId="LiveId" clId="{40F2E6DF-C061-4B14-884E-C1DC18379AEF}" dt="2024-10-07T07:47:23.778" v="34" actId="1076"/>
          <ac:picMkLst>
            <pc:docMk/>
            <pc:sldMk cId="4010063240" sldId="375"/>
            <ac:picMk id="54" creationId="{57BDD9F0-9422-B46A-03D2-D265E93222C5}"/>
          </ac:picMkLst>
        </pc:picChg>
      </pc:sldChg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  <pc:sldChg chg="addSp delSp modSp mod">
        <pc:chgData name="瑛莉菜 羽田" userId="64c7e7a027abc1d1" providerId="LiveId" clId="{BFA06E62-7C9A-4EED-91F8-C306997E5917}" dt="2024-10-07T09:07:12.923" v="18" actId="1076"/>
        <pc:sldMkLst>
          <pc:docMk/>
          <pc:sldMk cId="4010063240" sldId="375"/>
        </pc:sldMkLst>
        <pc:spChg chg="mod">
          <ac:chgData name="瑛莉菜 羽田" userId="64c7e7a027abc1d1" providerId="LiveId" clId="{BFA06E62-7C9A-4EED-91F8-C306997E5917}" dt="2024-10-07T09:06:05.507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FA06E62-7C9A-4EED-91F8-C306997E5917}" dt="2024-10-07T09:06:24.794" v="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FA06E62-7C9A-4EED-91F8-C306997E5917}" dt="2024-10-07T09:05:50.06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FA06E62-7C9A-4EED-91F8-C306997E5917}" dt="2024-10-07T09:05:57.213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BFA06E62-7C9A-4EED-91F8-C306997E5917}" dt="2024-10-07T09:06:25.972" v="5" actId="478"/>
          <ac:picMkLst>
            <pc:docMk/>
            <pc:sldMk cId="4010063240" sldId="375"/>
            <ac:picMk id="5" creationId="{242A1565-8B78-4B74-B100-6AFB75E3F784}"/>
          </ac:picMkLst>
        </pc:picChg>
        <pc:picChg chg="add mod">
          <ac:chgData name="瑛莉菜 羽田" userId="64c7e7a027abc1d1" providerId="LiveId" clId="{BFA06E62-7C9A-4EED-91F8-C306997E5917}" dt="2024-10-07T09:07:10.860" v="17" actId="14100"/>
          <ac:picMkLst>
            <pc:docMk/>
            <pc:sldMk cId="4010063240" sldId="375"/>
            <ac:picMk id="6" creationId="{DB4AF2D5-9555-F954-C09A-BC234A27E9EE}"/>
          </ac:picMkLst>
        </pc:picChg>
        <pc:picChg chg="del">
          <ac:chgData name="瑛莉菜 羽田" userId="64c7e7a027abc1d1" providerId="LiveId" clId="{BFA06E62-7C9A-4EED-91F8-C306997E5917}" dt="2024-10-07T09:06:26.652" v="6" actId="478"/>
          <ac:picMkLst>
            <pc:docMk/>
            <pc:sldMk cId="4010063240" sldId="375"/>
            <ac:picMk id="8" creationId="{EB828893-F26D-86F6-BB83-C7B86CF8A713}"/>
          </ac:picMkLst>
        </pc:picChg>
        <pc:picChg chg="add mod">
          <ac:chgData name="瑛莉菜 羽田" userId="64c7e7a027abc1d1" providerId="LiveId" clId="{BFA06E62-7C9A-4EED-91F8-C306997E5917}" dt="2024-10-07T09:07:12.923" v="18" actId="1076"/>
          <ac:picMkLst>
            <pc:docMk/>
            <pc:sldMk cId="4010063240" sldId="375"/>
            <ac:picMk id="9" creationId="{6ED23E68-D846-01D1-2AD3-EF1E8AC03B21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  <pc:sldChg chg="addSp delSp modSp mod">
        <pc:chgData name="瑛莉菜 羽田" userId="64c7e7a027abc1d1" providerId="LiveId" clId="{0C22E536-348B-44EC-AD3F-1179146ABD59}" dt="2024-10-21T02:42:58.051" v="133" actId="20577"/>
        <pc:sldMkLst>
          <pc:docMk/>
          <pc:sldMk cId="4010063240" sldId="375"/>
        </pc:sldMkLst>
        <pc:spChg chg="mod">
          <ac:chgData name="瑛莉菜 羽田" userId="64c7e7a027abc1d1" providerId="LiveId" clId="{0C22E536-348B-44EC-AD3F-1179146ABD59}" dt="2024-10-21T02:41:54.545" v="11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C22E536-348B-44EC-AD3F-1179146ABD59}" dt="2024-10-21T02:42:58.051" v="1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C22E536-348B-44EC-AD3F-1179146ABD59}" dt="2024-10-21T02:40:59.6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C22E536-348B-44EC-AD3F-1179146ABD59}" dt="2024-10-21T02:41:05.818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C22E536-348B-44EC-AD3F-1179146ABD59}" dt="2024-10-21T02:42:16.611" v="124" actId="1076"/>
          <ac:picMkLst>
            <pc:docMk/>
            <pc:sldMk cId="4010063240" sldId="375"/>
            <ac:picMk id="5" creationId="{14BB48A7-CAC3-5050-E62D-C7182A56CA86}"/>
          </ac:picMkLst>
        </pc:picChg>
        <pc:picChg chg="del">
          <ac:chgData name="瑛莉菜 羽田" userId="64c7e7a027abc1d1" providerId="LiveId" clId="{0C22E536-348B-44EC-AD3F-1179146ABD59}" dt="2024-10-21T02:42:01.840" v="120" actId="478"/>
          <ac:picMkLst>
            <pc:docMk/>
            <pc:sldMk cId="4010063240" sldId="375"/>
            <ac:picMk id="6" creationId="{1D2C0CC5-69A1-530D-5284-7BF5115D10FD}"/>
          </ac:picMkLst>
        </pc:picChg>
        <pc:picChg chg="add mod">
          <ac:chgData name="瑛莉菜 羽田" userId="64c7e7a027abc1d1" providerId="LiveId" clId="{0C22E536-348B-44EC-AD3F-1179146ABD59}" dt="2024-10-21T02:42:37.492" v="129" actId="1076"/>
          <ac:picMkLst>
            <pc:docMk/>
            <pc:sldMk cId="4010063240" sldId="375"/>
            <ac:picMk id="8" creationId="{98AB01BC-B102-32E8-E5D0-7139D6CF8422}"/>
          </ac:picMkLst>
        </pc:picChg>
        <pc:picChg chg="del">
          <ac:chgData name="瑛莉菜 羽田" userId="64c7e7a027abc1d1" providerId="LiveId" clId="{0C22E536-348B-44EC-AD3F-1179146ABD59}" dt="2024-10-21T02:42:02.419" v="121" actId="478"/>
          <ac:picMkLst>
            <pc:docMk/>
            <pc:sldMk cId="4010063240" sldId="375"/>
            <ac:picMk id="9" creationId="{80CBF2CD-0DF6-570F-6D82-994C3D683BD4}"/>
          </ac:picMkLst>
        </pc:picChg>
      </pc:sldChg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  <pc:sldChg chg="addSp delSp modSp mod">
        <pc:chgData name="瑛莉菜 羽田" userId="64c7e7a027abc1d1" providerId="LiveId" clId="{4CC070C8-9F88-4E60-B401-0B29BD015647}" dt="2024-10-07T08:56:00.589" v="46" actId="1076"/>
        <pc:sldMkLst>
          <pc:docMk/>
          <pc:sldMk cId="4010063240" sldId="375"/>
        </pc:sldMkLst>
        <pc:spChg chg="mod">
          <ac:chgData name="瑛莉菜 羽田" userId="64c7e7a027abc1d1" providerId="LiveId" clId="{4CC070C8-9F88-4E60-B401-0B29BD015647}" dt="2024-10-07T08:55:31.984" v="36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CC070C8-9F88-4E60-B401-0B29BD015647}" dt="2024-10-07T08:47:34.84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CC070C8-9F88-4E60-B401-0B29BD015647}" dt="2024-10-07T08:55:05.92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4CC070C8-9F88-4E60-B401-0B29BD015647}" dt="2024-10-07T08:55:32.739" v="37" actId="478"/>
          <ac:picMkLst>
            <pc:docMk/>
            <pc:sldMk cId="4010063240" sldId="375"/>
            <ac:picMk id="5" creationId="{9015EDE5-061F-EB54-EB9D-244DF67A3F84}"/>
          </ac:picMkLst>
        </pc:picChg>
        <pc:picChg chg="add mod">
          <ac:chgData name="瑛莉菜 羽田" userId="64c7e7a027abc1d1" providerId="LiveId" clId="{4CC070C8-9F88-4E60-B401-0B29BD015647}" dt="2024-10-07T08:55:47.628" v="42" actId="14100"/>
          <ac:picMkLst>
            <pc:docMk/>
            <pc:sldMk cId="4010063240" sldId="375"/>
            <ac:picMk id="6" creationId="{BC407171-F103-F7F6-5FA2-0CBCECB11A18}"/>
          </ac:picMkLst>
        </pc:picChg>
        <pc:picChg chg="del">
          <ac:chgData name="瑛莉菜 羽田" userId="64c7e7a027abc1d1" providerId="LiveId" clId="{4CC070C8-9F88-4E60-B401-0B29BD015647}" dt="2024-10-07T08:55:33.515" v="38" actId="478"/>
          <ac:picMkLst>
            <pc:docMk/>
            <pc:sldMk cId="4010063240" sldId="375"/>
            <ac:picMk id="8" creationId="{50478810-9BE2-9BCA-FC84-20B705268797}"/>
          </ac:picMkLst>
        </pc:picChg>
        <pc:picChg chg="add mod">
          <ac:chgData name="瑛莉菜 羽田" userId="64c7e7a027abc1d1" providerId="LiveId" clId="{4CC070C8-9F88-4E60-B401-0B29BD015647}" dt="2024-10-07T08:56:00.589" v="46" actId="1076"/>
          <ac:picMkLst>
            <pc:docMk/>
            <pc:sldMk cId="4010063240" sldId="375"/>
            <ac:picMk id="9" creationId="{76E21534-8DFB-410F-AFC1-68A79ACA6003}"/>
          </ac:picMkLst>
        </pc:picChg>
      </pc:sldChg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L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字ファスナーフラットポーチ（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H150×W170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106710" y="5873377"/>
            <a:ext cx="605747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しっかりとしたキャンパス生地の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L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字ファスナーポーチです。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ファスナーは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L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字に開くため物の出し入れがしやすく、ストラップ付なので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持ち運びにも便利です。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76277" y="6500721"/>
            <a:ext cx="4298519" cy="1661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:W90×H70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(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)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W90×H70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en-US" altLang="ja-JP" sz="1050" dirty="0"/>
            </a:br>
            <a:br>
              <a:rPr lang="ja-JP" altLang="en-US" sz="1050" dirty="0"/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endParaRPr lang="ja-JP" altLang="en-US" dirty="0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D5D57AAE-C3B4-F04F-3D9C-A2CED4768E60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40530" y="1042202"/>
            <a:ext cx="3129800" cy="3064709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90554A06-1F84-216E-BCC5-24A2041E7187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528460" y="2724056"/>
            <a:ext cx="2394294" cy="1324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19737</TotalTime>
  <Words>188</Words>
  <Application>Microsoft Office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2024-10-21T02:45:03Z</dcterms:modified>
</cp:coreProperties>
</file>