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970391-2272-434B-93B3-C557BFD9632B}" v="12" dt="2024-10-21T02:46:46.2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  <pc:sldChg chg="addSp delSp modSp mod">
        <pc:chgData name="瑛莉菜 羽田" userId="64c7e7a027abc1d1" providerId="LiveId" clId="{AD970391-2272-434B-93B3-C557BFD9632B}" dt="2024-10-21T02:47:27.389" v="80" actId="1076"/>
        <pc:sldMkLst>
          <pc:docMk/>
          <pc:sldMk cId="4010063240" sldId="375"/>
        </pc:sldMkLst>
        <pc:spChg chg="mod">
          <ac:chgData name="瑛莉菜 羽田" userId="64c7e7a027abc1d1" providerId="LiveId" clId="{AD970391-2272-434B-93B3-C557BFD9632B}" dt="2024-10-21T02:46:46.245" v="6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D970391-2272-434B-93B3-C557BFD9632B}" dt="2024-10-21T02:45:46.557" v="1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70391-2272-434B-93B3-C557BFD9632B}" dt="2024-10-21T02:46:36.962" v="4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70391-2272-434B-93B3-C557BFD9632B}" dt="2024-10-21T02:47:09.020" v="73" actId="14100"/>
          <ac:picMkLst>
            <pc:docMk/>
            <pc:sldMk cId="4010063240" sldId="375"/>
            <ac:picMk id="5" creationId="{DF51136F-CEAA-2E77-A7ED-914356E615D5}"/>
          </ac:picMkLst>
        </pc:picChg>
        <pc:picChg chg="del">
          <ac:chgData name="瑛莉菜 羽田" userId="64c7e7a027abc1d1" providerId="LiveId" clId="{AD970391-2272-434B-93B3-C557BFD9632B}" dt="2024-10-21T02:46:55.654" v="68" actId="478"/>
          <ac:picMkLst>
            <pc:docMk/>
            <pc:sldMk cId="4010063240" sldId="375"/>
            <ac:picMk id="6" creationId="{D5D57AAE-C3B4-F04F-3D9C-A2CED4768E60}"/>
          </ac:picMkLst>
        </pc:picChg>
        <pc:picChg chg="add mod">
          <ac:chgData name="瑛莉菜 羽田" userId="64c7e7a027abc1d1" providerId="LiveId" clId="{AD970391-2272-434B-93B3-C557BFD9632B}" dt="2024-10-21T02:47:27.389" v="80" actId="1076"/>
          <ac:picMkLst>
            <pc:docMk/>
            <pc:sldMk cId="4010063240" sldId="375"/>
            <ac:picMk id="8" creationId="{EB1E709D-E930-C755-83C3-D6009DCE2A52}"/>
          </ac:picMkLst>
        </pc:picChg>
        <pc:picChg chg="del">
          <ac:chgData name="瑛莉菜 羽田" userId="64c7e7a027abc1d1" providerId="LiveId" clId="{AD970391-2272-434B-93B3-C557BFD9632B}" dt="2024-10-21T02:46:56.157" v="69" actId="478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  <pc:sldChg chg="addSp delSp modSp mod">
        <pc:chgData name="瑛莉菜 羽田" userId="64c7e7a027abc1d1" providerId="LiveId" clId="{653CFE00-C0A7-4D3E-A32E-32B98B36FB41}" dt="2024-10-21T02:45:01.894" v="44" actId="1076"/>
        <pc:sldMkLst>
          <pc:docMk/>
          <pc:sldMk cId="4010063240" sldId="375"/>
        </pc:sldMkLst>
        <pc:spChg chg="mod">
          <ac:chgData name="瑛莉菜 羽田" userId="64c7e7a027abc1d1" providerId="LiveId" clId="{653CFE00-C0A7-4D3E-A32E-32B98B36FB41}" dt="2024-10-21T02:44:13.185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53CFE00-C0A7-4D3E-A32E-32B98B36FB41}" dt="2024-10-21T02:44:31.516" v="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53CFE00-C0A7-4D3E-A32E-32B98B36FB41}" dt="2024-10-21T02:43:57.85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53CFE00-C0A7-4D3E-A32E-32B98B36FB41}" dt="2024-10-21T02:44:03.381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53CFE00-C0A7-4D3E-A32E-32B98B36FB41}" dt="2024-10-21T02:44:35.491" v="35" actId="478"/>
          <ac:picMkLst>
            <pc:docMk/>
            <pc:sldMk cId="4010063240" sldId="375"/>
            <ac:picMk id="5" creationId="{14BB48A7-CAC3-5050-E62D-C7182A56CA86}"/>
          </ac:picMkLst>
        </pc:picChg>
        <pc:picChg chg="add mod">
          <ac:chgData name="瑛莉菜 羽田" userId="64c7e7a027abc1d1" providerId="LiveId" clId="{653CFE00-C0A7-4D3E-A32E-32B98B36FB41}" dt="2024-10-21T02:44:50.112" v="41" actId="1076"/>
          <ac:picMkLst>
            <pc:docMk/>
            <pc:sldMk cId="4010063240" sldId="375"/>
            <ac:picMk id="6" creationId="{D5D57AAE-C3B4-F04F-3D9C-A2CED4768E60}"/>
          </ac:picMkLst>
        </pc:picChg>
        <pc:picChg chg="del">
          <ac:chgData name="瑛莉菜 羽田" userId="64c7e7a027abc1d1" providerId="LiveId" clId="{653CFE00-C0A7-4D3E-A32E-32B98B36FB41}" dt="2024-10-21T02:44:36.086" v="36" actId="478"/>
          <ac:picMkLst>
            <pc:docMk/>
            <pc:sldMk cId="4010063240" sldId="375"/>
            <ac:picMk id="8" creationId="{98AB01BC-B102-32E8-E5D0-7139D6CF8422}"/>
          </ac:picMkLst>
        </pc:picChg>
        <pc:picChg chg="add mod">
          <ac:chgData name="瑛莉菜 羽田" userId="64c7e7a027abc1d1" providerId="LiveId" clId="{653CFE00-C0A7-4D3E-A32E-32B98B36FB41}" dt="2024-10-21T02:45:01.894" v="44" actId="1076"/>
          <ac:picMkLst>
            <pc:docMk/>
            <pc:sldMk cId="4010063240" sldId="375"/>
            <ac:picMk id="9" creationId="{90554A06-1F84-216E-BCC5-24A2041E7187}"/>
          </ac:picMkLst>
        </pc:picChg>
      </pc:sldChg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  <pc:sldChg chg="addSp delSp modSp mod">
        <pc:chgData name="瑛莉菜 羽田" userId="64c7e7a027abc1d1" providerId="LiveId" clId="{4A31CB7F-7977-480F-9CB7-9F954DE6AD4F}" dt="2024-10-07T08:46:46.923" v="23" actId="1076"/>
        <pc:sldMkLst>
          <pc:docMk/>
          <pc:sldMk cId="4010063240" sldId="375"/>
        </pc:sldMkLst>
        <pc:spChg chg="mod">
          <ac:chgData name="瑛莉菜 羽田" userId="64c7e7a027abc1d1" providerId="LiveId" clId="{4A31CB7F-7977-480F-9CB7-9F954DE6AD4F}" dt="2024-10-07T08:45:53.373" v="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A31CB7F-7977-480F-9CB7-9F954DE6AD4F}" dt="2024-10-07T08:45:43.864" v="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A31CB7F-7977-480F-9CB7-9F954DE6AD4F}" dt="2024-10-07T08:46:10.349" v="1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1CB7F-7977-480F-9CB7-9F954DE6AD4F}" dt="2024-10-07T08:38:51.22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1CB7F-7977-480F-9CB7-9F954DE6AD4F}" dt="2024-10-07T08:45:35.8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A31CB7F-7977-480F-9CB7-9F954DE6AD4F}" dt="2024-10-07T08:46:35.001" v="20" actId="14100"/>
          <ac:picMkLst>
            <pc:docMk/>
            <pc:sldMk cId="4010063240" sldId="375"/>
            <ac:picMk id="5" creationId="{9015EDE5-061F-EB54-EB9D-244DF67A3F84}"/>
          </ac:picMkLst>
        </pc:picChg>
        <pc:picChg chg="del">
          <ac:chgData name="瑛莉菜 羽田" userId="64c7e7a027abc1d1" providerId="LiveId" clId="{4A31CB7F-7977-480F-9CB7-9F954DE6AD4F}" dt="2024-10-07T08:46:14.114" v="13" actId="478"/>
          <ac:picMkLst>
            <pc:docMk/>
            <pc:sldMk cId="4010063240" sldId="375"/>
            <ac:picMk id="6" creationId="{83DE5CB9-DE83-DAF7-8BF9-714C56766324}"/>
          </ac:picMkLst>
        </pc:picChg>
        <pc:picChg chg="add mod">
          <ac:chgData name="瑛莉菜 羽田" userId="64c7e7a027abc1d1" providerId="LiveId" clId="{4A31CB7F-7977-480F-9CB7-9F954DE6AD4F}" dt="2024-10-07T08:46:46.923" v="23" actId="1076"/>
          <ac:picMkLst>
            <pc:docMk/>
            <pc:sldMk cId="4010063240" sldId="375"/>
            <ac:picMk id="8" creationId="{50478810-9BE2-9BCA-FC84-20B705268797}"/>
          </ac:picMkLst>
        </pc:picChg>
        <pc:picChg chg="del mod">
          <ac:chgData name="瑛莉菜 羽田" userId="64c7e7a027abc1d1" providerId="LiveId" clId="{4A31CB7F-7977-480F-9CB7-9F954DE6AD4F}" dt="2024-10-07T08:46:14.632" v="15" actId="478"/>
          <ac:picMkLst>
            <pc:docMk/>
            <pc:sldMk cId="4010063240" sldId="375"/>
            <ac:picMk id="9" creationId="{B6C52056-42A2-00D9-3DC9-1E12D9ED7CA2}"/>
          </ac:picMkLst>
        </pc:picChg>
        <pc:picChg chg="del">
          <ac:chgData name="瑛莉菜 羽田" userId="64c7e7a027abc1d1" providerId="LiveId" clId="{4A31CB7F-7977-480F-9CB7-9F954DE6AD4F}" dt="2024-10-07T08:46:15.406" v="16" actId="478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  <pc:sldChg chg="addSp delSp modSp mod">
        <pc:chgData name="瑛莉菜 羽田" userId="64c7e7a027abc1d1" providerId="LiveId" clId="{40F2E6DF-C061-4B14-884E-C1DC18379AEF}" dt="2024-10-07T07:58:35.711" v="39"/>
        <pc:sldMkLst>
          <pc:docMk/>
          <pc:sldMk cId="4010063240" sldId="375"/>
        </pc:sldMkLst>
        <pc:spChg chg="mod">
          <ac:chgData name="瑛莉菜 羽田" userId="64c7e7a027abc1d1" providerId="LiveId" clId="{40F2E6DF-C061-4B14-884E-C1DC18379AEF}" dt="2024-10-07T07:46:19.248" v="1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0F2E6DF-C061-4B14-884E-C1DC18379AEF}" dt="2024-10-07T07:58:35.711" v="3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40F2E6DF-C061-4B14-884E-C1DC18379AEF}" dt="2024-10-07T07:46:45.833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0F2E6DF-C061-4B14-884E-C1DC18379AEF}" dt="2024-10-07T07:45:57.2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0F2E6DF-C061-4B14-884E-C1DC18379AEF}" dt="2024-10-07T07:46:03.6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0F2E6DF-C061-4B14-884E-C1DC18379AEF}" dt="2024-10-07T07:46:47.392" v="22" actId="478"/>
          <ac:picMkLst>
            <pc:docMk/>
            <pc:sldMk cId="4010063240" sldId="375"/>
            <ac:picMk id="5" creationId="{3AA4932C-A755-37FF-C3F1-937AF2B491B7}"/>
          </ac:picMkLst>
        </pc:picChg>
        <pc:picChg chg="add mod">
          <ac:chgData name="瑛莉菜 羽田" userId="64c7e7a027abc1d1" providerId="LiveId" clId="{40F2E6DF-C061-4B14-884E-C1DC18379AEF}" dt="2024-10-07T07:47:01.997" v="28" actId="1076"/>
          <ac:picMkLst>
            <pc:docMk/>
            <pc:sldMk cId="4010063240" sldId="375"/>
            <ac:picMk id="6" creationId="{83DE5CB9-DE83-DAF7-8BF9-714C56766324}"/>
          </ac:picMkLst>
        </pc:picChg>
        <pc:picChg chg="del">
          <ac:chgData name="瑛莉菜 羽田" userId="64c7e7a027abc1d1" providerId="LiveId" clId="{40F2E6DF-C061-4B14-884E-C1DC18379AEF}" dt="2024-10-07T07:46:47.756" v="23" actId="478"/>
          <ac:picMkLst>
            <pc:docMk/>
            <pc:sldMk cId="4010063240" sldId="375"/>
            <ac:picMk id="8" creationId="{165A4479-58FA-382D-E292-70510EB2DF32}"/>
          </ac:picMkLst>
        </pc:picChg>
        <pc:picChg chg="add mod">
          <ac:chgData name="瑛莉菜 羽田" userId="64c7e7a027abc1d1" providerId="LiveId" clId="{40F2E6DF-C061-4B14-884E-C1DC18379AEF}" dt="2024-10-07T07:47:10.312" v="30" actId="1076"/>
          <ac:picMkLst>
            <pc:docMk/>
            <pc:sldMk cId="4010063240" sldId="375"/>
            <ac:picMk id="9" creationId="{B6C52056-42A2-00D9-3DC9-1E12D9ED7CA2}"/>
          </ac:picMkLst>
        </pc:picChg>
        <pc:picChg chg="add mod">
          <ac:chgData name="瑛莉菜 羽田" userId="64c7e7a027abc1d1" providerId="LiveId" clId="{40F2E6DF-C061-4B14-884E-C1DC18379AEF}" dt="2024-10-07T07:47:23.778" v="34" actId="1076"/>
          <ac:picMkLst>
            <pc:docMk/>
            <pc:sldMk cId="4010063240" sldId="375"/>
            <ac:picMk id="54" creationId="{57BDD9F0-9422-B46A-03D2-D265E93222C5}"/>
          </ac:picMkLst>
        </pc:picChg>
      </pc:sldChg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  <pc:sldChg chg="addSp delSp modSp mod">
        <pc:chgData name="瑛莉菜 羽田" userId="64c7e7a027abc1d1" providerId="LiveId" clId="{BFA06E62-7C9A-4EED-91F8-C306997E5917}" dt="2024-10-07T09:07:12.923" v="18" actId="1076"/>
        <pc:sldMkLst>
          <pc:docMk/>
          <pc:sldMk cId="4010063240" sldId="375"/>
        </pc:sldMkLst>
        <pc:spChg chg="mod">
          <ac:chgData name="瑛莉菜 羽田" userId="64c7e7a027abc1d1" providerId="LiveId" clId="{BFA06E62-7C9A-4EED-91F8-C306997E5917}" dt="2024-10-07T09:06:05.507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FA06E62-7C9A-4EED-91F8-C306997E5917}" dt="2024-10-07T09:06:24.794" v="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FA06E62-7C9A-4EED-91F8-C306997E5917}" dt="2024-10-07T09:05:50.06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FA06E62-7C9A-4EED-91F8-C306997E5917}" dt="2024-10-07T09:05:57.21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FA06E62-7C9A-4EED-91F8-C306997E5917}" dt="2024-10-07T09:06:25.972" v="5" actId="478"/>
          <ac:picMkLst>
            <pc:docMk/>
            <pc:sldMk cId="4010063240" sldId="375"/>
            <ac:picMk id="5" creationId="{242A1565-8B78-4B74-B100-6AFB75E3F784}"/>
          </ac:picMkLst>
        </pc:picChg>
        <pc:picChg chg="add mod">
          <ac:chgData name="瑛莉菜 羽田" userId="64c7e7a027abc1d1" providerId="LiveId" clId="{BFA06E62-7C9A-4EED-91F8-C306997E5917}" dt="2024-10-07T09:07:10.860" v="17" actId="14100"/>
          <ac:picMkLst>
            <pc:docMk/>
            <pc:sldMk cId="4010063240" sldId="375"/>
            <ac:picMk id="6" creationId="{DB4AF2D5-9555-F954-C09A-BC234A27E9EE}"/>
          </ac:picMkLst>
        </pc:picChg>
        <pc:picChg chg="del">
          <ac:chgData name="瑛莉菜 羽田" userId="64c7e7a027abc1d1" providerId="LiveId" clId="{BFA06E62-7C9A-4EED-91F8-C306997E5917}" dt="2024-10-07T09:06:26.652" v="6" actId="478"/>
          <ac:picMkLst>
            <pc:docMk/>
            <pc:sldMk cId="4010063240" sldId="375"/>
            <ac:picMk id="8" creationId="{EB828893-F26D-86F6-BB83-C7B86CF8A713}"/>
          </ac:picMkLst>
        </pc:picChg>
        <pc:picChg chg="add mod">
          <ac:chgData name="瑛莉菜 羽田" userId="64c7e7a027abc1d1" providerId="LiveId" clId="{BFA06E62-7C9A-4EED-91F8-C306997E5917}" dt="2024-10-07T09:07:12.923" v="18" actId="1076"/>
          <ac:picMkLst>
            <pc:docMk/>
            <pc:sldMk cId="4010063240" sldId="375"/>
            <ac:picMk id="9" creationId="{6ED23E68-D846-01D1-2AD3-EF1E8AC03B21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字ファスナーフラットポーチ（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06710" y="5873377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しっかりとしたキャンパス生地の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字ファスナーポーチです。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ファスナーは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字に開くため物の出し入れがしやすく、ストラップ付なので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持ち運びにも便利です。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277" y="6500721"/>
            <a:ext cx="4298519" cy="1823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:W210×H70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(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)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:W220×H70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ナチュラルのみ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F51136F-CEAA-2E77-A7ED-914356E615D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32635" y="914453"/>
            <a:ext cx="3116628" cy="308299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B1E709D-E930-C755-83C3-D6009DCE2A5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220127" y="4056214"/>
            <a:ext cx="2654538" cy="120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19739</TotalTime>
  <Words>205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2024-10-21T02:47:27Z</dcterms:modified>
</cp:coreProperties>
</file>