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70391-2272-434B-93B3-C557BFD9632B}" v="12" dt="2024-10-21T02:46:46.2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  <pc:sldChg chg="addSp delSp modSp mod">
        <pc:chgData name="瑛莉菜 羽田" userId="64c7e7a027abc1d1" providerId="LiveId" clId="{653CFE00-C0A7-4D3E-A32E-32B98B36FB41}" dt="2024-10-21T02:45:01.894" v="44" actId="1076"/>
        <pc:sldMkLst>
          <pc:docMk/>
          <pc:sldMk cId="4010063240" sldId="375"/>
        </pc:sldMkLst>
        <pc:spChg chg="mod">
          <ac:chgData name="瑛莉菜 羽田" userId="64c7e7a027abc1d1" providerId="LiveId" clId="{653CFE00-C0A7-4D3E-A32E-32B98B36FB41}" dt="2024-10-21T02:44:13.185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53CFE00-C0A7-4D3E-A32E-32B98B36FB41}" dt="2024-10-21T02:44:31.516" v="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53CFE00-C0A7-4D3E-A32E-32B98B36FB41}" dt="2024-10-21T02:43:57.85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53CFE00-C0A7-4D3E-A32E-32B98B36FB41}" dt="2024-10-21T02:44:03.381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53CFE00-C0A7-4D3E-A32E-32B98B36FB41}" dt="2024-10-21T02:44:35.491" v="35" actId="478"/>
          <ac:picMkLst>
            <pc:docMk/>
            <pc:sldMk cId="4010063240" sldId="375"/>
            <ac:picMk id="5" creationId="{14BB48A7-CAC3-5050-E62D-C7182A56CA86}"/>
          </ac:picMkLst>
        </pc:picChg>
        <pc:picChg chg="add mod">
          <ac:chgData name="瑛莉菜 羽田" userId="64c7e7a027abc1d1" providerId="LiveId" clId="{653CFE00-C0A7-4D3E-A32E-32B98B36FB41}" dt="2024-10-21T02:44:50.112" v="41" actId="1076"/>
          <ac:picMkLst>
            <pc:docMk/>
            <pc:sldMk cId="4010063240" sldId="375"/>
            <ac:picMk id="6" creationId="{D5D57AAE-C3B4-F04F-3D9C-A2CED4768E60}"/>
          </ac:picMkLst>
        </pc:picChg>
        <pc:picChg chg="del">
          <ac:chgData name="瑛莉菜 羽田" userId="64c7e7a027abc1d1" providerId="LiveId" clId="{653CFE00-C0A7-4D3E-A32E-32B98B36FB41}" dt="2024-10-21T02:44:36.086" v="36" actId="478"/>
          <ac:picMkLst>
            <pc:docMk/>
            <pc:sldMk cId="4010063240" sldId="375"/>
            <ac:picMk id="8" creationId="{98AB01BC-B102-32E8-E5D0-7139D6CF8422}"/>
          </ac:picMkLst>
        </pc:picChg>
        <pc:picChg chg="add mod">
          <ac:chgData name="瑛莉菜 羽田" userId="64c7e7a027abc1d1" providerId="LiveId" clId="{653CFE00-C0A7-4D3E-A32E-32B98B36FB41}" dt="2024-10-21T02:45:01.894" v="44" actId="1076"/>
          <ac:picMkLst>
            <pc:docMk/>
            <pc:sldMk cId="4010063240" sldId="375"/>
            <ac:picMk id="9" creationId="{90554A06-1F84-216E-BCC5-24A2041E7187}"/>
          </ac:picMkLst>
        </pc:picChg>
      </pc:sldChg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キャンバススクエアファスナーポーチ（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H80×W125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06710" y="5873377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ファスナーをぐるりと大きく開けられる仕様でものの出し入れがしやすく、収納力も抜群なので ぬいぐるみポーチのほか、日常使い用としても活躍します。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:W55×H55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)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W55×H55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5D4B61E-C23D-F2C3-3A60-B94E8F6AF29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84106" y="877288"/>
            <a:ext cx="2753467" cy="261459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7A60BA0-D078-8B02-1A44-4E00358F3971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277006" y="2434540"/>
            <a:ext cx="2535921" cy="203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19771</TotalTime>
  <Words>184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2024-10-21T03:29:27Z</dcterms:modified>
</cp:coreProperties>
</file>