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  <pc:sldChg chg="addSp delSp modSp mod">
        <pc:chgData name="瑛莉菜 羽田" userId="64c7e7a027abc1d1" providerId="LiveId" clId="{A8E37199-63EE-4CCB-AD1C-5BA30A43157A}" dt="2024-10-21T03:38:21.952" v="21" actId="14100"/>
        <pc:sldMkLst>
          <pc:docMk/>
          <pc:sldMk cId="4010063240" sldId="375"/>
        </pc:sldMkLst>
        <pc:picChg chg="add mod">
          <ac:chgData name="瑛莉菜 羽田" userId="64c7e7a027abc1d1" providerId="LiveId" clId="{A8E37199-63EE-4CCB-AD1C-5BA30A43157A}" dt="2024-10-21T03:38:10.496" v="17" actId="1076"/>
          <ac:picMkLst>
            <pc:docMk/>
            <pc:sldMk cId="4010063240" sldId="375"/>
            <ac:picMk id="5" creationId="{62039A48-CC0D-2047-C6A1-A6C28212B63F}"/>
          </ac:picMkLst>
        </pc:picChg>
        <pc:picChg chg="del">
          <ac:chgData name="瑛莉菜 羽田" userId="64c7e7a027abc1d1" providerId="LiveId" clId="{A8E37199-63EE-4CCB-AD1C-5BA30A43157A}" dt="2024-10-21T03:37:57.717" v="11" actId="478"/>
          <ac:picMkLst>
            <pc:docMk/>
            <pc:sldMk cId="4010063240" sldId="375"/>
            <ac:picMk id="6" creationId="{15D4B61E-C23D-F2C3-3A60-B94E8F6AF293}"/>
          </ac:picMkLst>
        </pc:picChg>
        <pc:picChg chg="add mod">
          <ac:chgData name="瑛莉菜 羽田" userId="64c7e7a027abc1d1" providerId="LiveId" clId="{A8E37199-63EE-4CCB-AD1C-5BA30A43157A}" dt="2024-10-21T03:38:21.952" v="21" actId="14100"/>
          <ac:picMkLst>
            <pc:docMk/>
            <pc:sldMk cId="4010063240" sldId="375"/>
            <ac:picMk id="8" creationId="{0AD4E6CF-82FB-14F2-6881-8FEBB13C715D}"/>
          </ac:picMkLst>
        </pc:picChg>
        <pc:picChg chg="del">
          <ac:chgData name="瑛莉菜 羽田" userId="64c7e7a027abc1d1" providerId="LiveId" clId="{A8E37199-63EE-4CCB-AD1C-5BA30A43157A}" dt="2024-10-21T03:37:58.317" v="12" actId="478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キャンバススクエアファスナーポーチ（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H90×W200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06710" y="5873377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ファスナーをぐるりと大きく開けられる仕様でものの出し入れがしやすく、収納力も抜群なので ぬいぐるみポーチのほか、日常使い用としても活躍します。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:W120×60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2039A48-CC0D-2047-C6A1-A6C28212B63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68629" y="916072"/>
            <a:ext cx="2515461" cy="240784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AD4E6CF-82FB-14F2-6881-8FEBB13C715D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859849" y="2517322"/>
            <a:ext cx="2736469" cy="200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19771</TotalTime>
  <Words>180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2024-10-21T03:38:22Z</dcterms:modified>
</cp:coreProperties>
</file>