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70391-2272-434B-93B3-C557BFD9632B}" v="12" dt="2024-10-21T02:46:46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  <pc:sldChg chg="addSp delSp modSp mod">
        <pc:chgData name="瑛莉菜 羽田" userId="64c7e7a027abc1d1" providerId="LiveId" clId="{653CFE00-C0A7-4D3E-A32E-32B98B36FB41}" dt="2024-10-21T02:45:01.894" v="44" actId="1076"/>
        <pc:sldMkLst>
          <pc:docMk/>
          <pc:sldMk cId="4010063240" sldId="375"/>
        </pc:sldMkLst>
        <pc:spChg chg="mod">
          <ac:chgData name="瑛莉菜 羽田" userId="64c7e7a027abc1d1" providerId="LiveId" clId="{653CFE00-C0A7-4D3E-A32E-32B98B36FB41}" dt="2024-10-21T02:44:13.185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53CFE00-C0A7-4D3E-A32E-32B98B36FB41}" dt="2024-10-21T02:44:31.516" v="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53CFE00-C0A7-4D3E-A32E-32B98B36FB41}" dt="2024-10-21T02:43:57.85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53CFE00-C0A7-4D3E-A32E-32B98B36FB41}" dt="2024-10-21T02:44:03.381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53CFE00-C0A7-4D3E-A32E-32B98B36FB41}" dt="2024-10-21T02:44:35.491" v="35" actId="478"/>
          <ac:picMkLst>
            <pc:docMk/>
            <pc:sldMk cId="4010063240" sldId="375"/>
            <ac:picMk id="5" creationId="{14BB48A7-CAC3-5050-E62D-C7182A56CA86}"/>
          </ac:picMkLst>
        </pc:picChg>
        <pc:picChg chg="add mod">
          <ac:chgData name="瑛莉菜 羽田" userId="64c7e7a027abc1d1" providerId="LiveId" clId="{653CFE00-C0A7-4D3E-A32E-32B98B36FB41}" dt="2024-10-21T02:44:50.112" v="41" actId="1076"/>
          <ac:picMkLst>
            <pc:docMk/>
            <pc:sldMk cId="4010063240" sldId="375"/>
            <ac:picMk id="6" creationId="{D5D57AAE-C3B4-F04F-3D9C-A2CED4768E60}"/>
          </ac:picMkLst>
        </pc:picChg>
        <pc:picChg chg="del">
          <ac:chgData name="瑛莉菜 羽田" userId="64c7e7a027abc1d1" providerId="LiveId" clId="{653CFE00-C0A7-4D3E-A32E-32B98B36FB41}" dt="2024-10-21T02:44:36.086" v="36" actId="478"/>
          <ac:picMkLst>
            <pc:docMk/>
            <pc:sldMk cId="4010063240" sldId="375"/>
            <ac:picMk id="8" creationId="{98AB01BC-B102-32E8-E5D0-7139D6CF8422}"/>
          </ac:picMkLst>
        </pc:picChg>
        <pc:picChg chg="add mod">
          <ac:chgData name="瑛莉菜 羽田" userId="64c7e7a027abc1d1" providerId="LiveId" clId="{653CFE00-C0A7-4D3E-A32E-32B98B36FB41}" dt="2024-10-21T02:45:01.894" v="44" actId="1076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  <pc:sldChg chg="addSp delSp modSp mod">
        <pc:chgData name="瑛莉菜 羽田" userId="64c7e7a027abc1d1" providerId="LiveId" clId="{21A2B90C-8250-4D39-A66D-8B6321F2DD2E}" dt="2024-10-21T03:41:53.508" v="54" actId="1076"/>
        <pc:sldMkLst>
          <pc:docMk/>
          <pc:sldMk cId="4010063240" sldId="375"/>
        </pc:sldMkLst>
        <pc:spChg chg="mod">
          <ac:chgData name="瑛莉菜 羽田" userId="64c7e7a027abc1d1" providerId="LiveId" clId="{21A2B90C-8250-4D39-A66D-8B6321F2DD2E}" dt="2024-10-21T03:40:47.977" v="4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1A2B90C-8250-4D39-A66D-8B6321F2DD2E}" dt="2024-10-21T03:39:30.468" v="3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A2B90C-8250-4D39-A66D-8B6321F2DD2E}" dt="2024-10-21T03:38:55.102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A2B90C-8250-4D39-A66D-8B6321F2DD2E}" dt="2024-10-21T03:39:03.480" v="3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1A2B90C-8250-4D39-A66D-8B6321F2DD2E}" dt="2024-10-21T03:40:45.377" v="4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21A2B90C-8250-4D39-A66D-8B6321F2DD2E}" dt="2024-10-21T03:41:27.566" v="45" actId="478"/>
          <ac:picMkLst>
            <pc:docMk/>
            <pc:sldMk cId="4010063240" sldId="375"/>
            <ac:picMk id="5" creationId="{62039A48-CC0D-2047-C6A1-A6C28212B63F}"/>
          </ac:picMkLst>
        </pc:picChg>
        <pc:picChg chg="add mod">
          <ac:chgData name="瑛莉菜 羽田" userId="64c7e7a027abc1d1" providerId="LiveId" clId="{21A2B90C-8250-4D39-A66D-8B6321F2DD2E}" dt="2024-10-21T03:41:39.283" v="49" actId="1076"/>
          <ac:picMkLst>
            <pc:docMk/>
            <pc:sldMk cId="4010063240" sldId="375"/>
            <ac:picMk id="6" creationId="{43844A85-5C56-70C9-313E-3F0B7794ACA7}"/>
          </ac:picMkLst>
        </pc:picChg>
        <pc:picChg chg="del">
          <ac:chgData name="瑛莉菜 羽田" userId="64c7e7a027abc1d1" providerId="LiveId" clId="{21A2B90C-8250-4D39-A66D-8B6321F2DD2E}" dt="2024-10-21T03:41:28.069" v="46" actId="478"/>
          <ac:picMkLst>
            <pc:docMk/>
            <pc:sldMk cId="4010063240" sldId="375"/>
            <ac:picMk id="8" creationId="{0AD4E6CF-82FB-14F2-6881-8FEBB13C715D}"/>
          </ac:picMkLst>
        </pc:picChg>
        <pc:picChg chg="add mod">
          <ac:chgData name="瑛莉菜 羽田" userId="64c7e7a027abc1d1" providerId="LiveId" clId="{21A2B90C-8250-4D39-A66D-8B6321F2DD2E}" dt="2024-10-21T03:41:53.508" v="54" actId="1076"/>
          <ac:picMkLst>
            <pc:docMk/>
            <pc:sldMk cId="4010063240" sldId="375"/>
            <ac:picMk id="9" creationId="{A8303C20-242C-3D5C-B1E4-5D84C76F5BEF}"/>
          </ac:picMkLst>
        </pc:picChg>
      </pc:sldChg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キャンバスラウンドティッシュポーチ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H100×W150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23636" y="5920939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ラウンドデザインがかわいいティッシュポーチです。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バッグにいれてもかさばらない小さめのサイズ感ながら、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マチ付きで見た目以上の収納力があります。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:W90×H40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3844A85-5C56-70C9-313E-3F0B7794ACA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61531" y="863375"/>
            <a:ext cx="2952913" cy="289951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8303C20-242C-3D5C-B1E4-5D84C76F5BE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91634" y="2942049"/>
            <a:ext cx="2393786" cy="162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19774</TotalTime>
  <Words>158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2024-10-21T03:41:54Z</dcterms:modified>
</cp:coreProperties>
</file>