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8E5645-A72B-48AC-A535-93391B830733}" v="2" dt="2024-10-21T03:43:20.546"/>
    <p1510:client id="{AD970391-2272-434B-93B3-C557BFD9632B}" v="12" dt="2024-10-21T02:46:46.2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  <pc:sldChg chg="addSp delSp modSp mod">
        <pc:chgData name="瑛莉菜 羽田" userId="64c7e7a027abc1d1" providerId="LiveId" clId="{4CC070C8-9F88-4E60-B401-0B29BD015647}" dt="2024-10-07T08:56:00.589" v="46" actId="1076"/>
        <pc:sldMkLst>
          <pc:docMk/>
          <pc:sldMk cId="4010063240" sldId="375"/>
        </pc:sldMkLst>
        <pc:spChg chg="mod">
          <ac:chgData name="瑛莉菜 羽田" userId="64c7e7a027abc1d1" providerId="LiveId" clId="{4CC070C8-9F88-4E60-B401-0B29BD015647}" dt="2024-10-07T08:55:31.984" v="3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CC070C8-9F88-4E60-B401-0B29BD015647}" dt="2024-10-07T08:47:34.84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CC070C8-9F88-4E60-B401-0B29BD015647}" dt="2024-10-07T08:55:05.92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CC070C8-9F88-4E60-B401-0B29BD015647}" dt="2024-10-07T08:55:32.739" v="37" actId="478"/>
          <ac:picMkLst>
            <pc:docMk/>
            <pc:sldMk cId="4010063240" sldId="375"/>
            <ac:picMk id="5" creationId="{9015EDE5-061F-EB54-EB9D-244DF67A3F84}"/>
          </ac:picMkLst>
        </pc:picChg>
        <pc:picChg chg="add mod">
          <ac:chgData name="瑛莉菜 羽田" userId="64c7e7a027abc1d1" providerId="LiveId" clId="{4CC070C8-9F88-4E60-B401-0B29BD015647}" dt="2024-10-07T08:55:47.628" v="42" actId="14100"/>
          <ac:picMkLst>
            <pc:docMk/>
            <pc:sldMk cId="4010063240" sldId="375"/>
            <ac:picMk id="6" creationId="{BC407171-F103-F7F6-5FA2-0CBCECB11A18}"/>
          </ac:picMkLst>
        </pc:picChg>
        <pc:picChg chg="del">
          <ac:chgData name="瑛莉菜 羽田" userId="64c7e7a027abc1d1" providerId="LiveId" clId="{4CC070C8-9F88-4E60-B401-0B29BD015647}" dt="2024-10-07T08:55:33.515" v="38" actId="478"/>
          <ac:picMkLst>
            <pc:docMk/>
            <pc:sldMk cId="4010063240" sldId="375"/>
            <ac:picMk id="8" creationId="{50478810-9BE2-9BCA-FC84-20B705268797}"/>
          </ac:picMkLst>
        </pc:picChg>
        <pc:picChg chg="add mod">
          <ac:chgData name="瑛莉菜 羽田" userId="64c7e7a027abc1d1" providerId="LiveId" clId="{4CC070C8-9F88-4E60-B401-0B29BD015647}" dt="2024-10-07T08:56:00.589" v="46" actId="1076"/>
          <ac:picMkLst>
            <pc:docMk/>
            <pc:sldMk cId="4010063240" sldId="375"/>
            <ac:picMk id="9" creationId="{76E21534-8DFB-410F-AFC1-68A79ACA6003}"/>
          </ac:picMkLst>
        </pc:picChg>
      </pc:sldChg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  <pc:sldChg chg="addSp delSp modSp mod">
        <pc:chgData name="瑛莉菜 羽田" userId="64c7e7a027abc1d1" providerId="LiveId" clId="{158E5645-A72B-48AC-A535-93391B830733}" dt="2024-10-21T03:43:47.377" v="33" actId="14100"/>
        <pc:sldMkLst>
          <pc:docMk/>
          <pc:sldMk cId="4010063240" sldId="375"/>
        </pc:sldMkLst>
        <pc:spChg chg="mod">
          <ac:chgData name="瑛莉菜 羽田" userId="64c7e7a027abc1d1" providerId="LiveId" clId="{158E5645-A72B-48AC-A535-93391B830733}" dt="2024-10-21T03:43:13.672" v="2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158E5645-A72B-48AC-A535-93391B830733}" dt="2024-10-21T03:43:02.032" v="1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58E5645-A72B-48AC-A535-93391B830733}" dt="2024-10-21T03:42:2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58E5645-A72B-48AC-A535-93391B830733}" dt="2024-10-21T03:42:35.362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58E5645-A72B-48AC-A535-93391B830733}" dt="2024-10-21T03:43:20.562" v="25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58E5645-A72B-48AC-A535-93391B830733}" dt="2024-10-21T03:43:35.109" v="29" actId="14100"/>
          <ac:picMkLst>
            <pc:docMk/>
            <pc:sldMk cId="4010063240" sldId="375"/>
            <ac:picMk id="5" creationId="{A3359E66-359F-DEC5-A45F-58697D1537AA}"/>
          </ac:picMkLst>
        </pc:picChg>
        <pc:picChg chg="del">
          <ac:chgData name="瑛莉菜 羽田" userId="64c7e7a027abc1d1" providerId="LiveId" clId="{158E5645-A72B-48AC-A535-93391B830733}" dt="2024-10-21T03:43:04.359" v="18" actId="478"/>
          <ac:picMkLst>
            <pc:docMk/>
            <pc:sldMk cId="4010063240" sldId="375"/>
            <ac:picMk id="6" creationId="{43844A85-5C56-70C9-313E-3F0B7794ACA7}"/>
          </ac:picMkLst>
        </pc:picChg>
        <pc:picChg chg="add mod">
          <ac:chgData name="瑛莉菜 羽田" userId="64c7e7a027abc1d1" providerId="LiveId" clId="{158E5645-A72B-48AC-A535-93391B830733}" dt="2024-10-21T03:43:47.377" v="33" actId="14100"/>
          <ac:picMkLst>
            <pc:docMk/>
            <pc:sldMk cId="4010063240" sldId="375"/>
            <ac:picMk id="8" creationId="{C76C0914-4CD5-0F9F-76FF-C5D333F068CD}"/>
          </ac:picMkLst>
        </pc:picChg>
        <pc:picChg chg="del">
          <ac:chgData name="瑛莉菜 羽田" userId="64c7e7a027abc1d1" providerId="LiveId" clId="{158E5645-A72B-48AC-A535-93391B830733}" dt="2024-10-21T03:43:04.879" v="19" actId="478"/>
          <ac:picMkLst>
            <pc:docMk/>
            <pc:sldMk cId="4010063240" sldId="375"/>
            <ac:picMk id="9" creationId="{A8303C20-242C-3D5C-B1E4-5D84C76F5BEF}"/>
          </ac:picMkLst>
        </pc:picChg>
      </pc:sldChg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  <pc:sldChg chg="addSp delSp modSp mod">
        <pc:chgData name="瑛莉菜 羽田" userId="64c7e7a027abc1d1" providerId="LiveId" clId="{653CFE00-C0A7-4D3E-A32E-32B98B36FB41}" dt="2024-10-21T02:45:01.894" v="44" actId="1076"/>
        <pc:sldMkLst>
          <pc:docMk/>
          <pc:sldMk cId="4010063240" sldId="375"/>
        </pc:sldMkLst>
        <pc:spChg chg="mod">
          <ac:chgData name="瑛莉菜 羽田" userId="64c7e7a027abc1d1" providerId="LiveId" clId="{653CFE00-C0A7-4D3E-A32E-32B98B36FB41}" dt="2024-10-21T02:44:13.185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653CFE00-C0A7-4D3E-A32E-32B98B36FB41}" dt="2024-10-21T02:44:31.516" v="3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53CFE00-C0A7-4D3E-A32E-32B98B36FB41}" dt="2024-10-21T02:43:57.854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53CFE00-C0A7-4D3E-A32E-32B98B36FB41}" dt="2024-10-21T02:44:03.381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53CFE00-C0A7-4D3E-A32E-32B98B36FB41}" dt="2024-10-21T02:44:35.491" v="35" actId="478"/>
          <ac:picMkLst>
            <pc:docMk/>
            <pc:sldMk cId="4010063240" sldId="375"/>
            <ac:picMk id="5" creationId="{14BB48A7-CAC3-5050-E62D-C7182A56CA86}"/>
          </ac:picMkLst>
        </pc:picChg>
        <pc:picChg chg="add mod">
          <ac:chgData name="瑛莉菜 羽田" userId="64c7e7a027abc1d1" providerId="LiveId" clId="{653CFE00-C0A7-4D3E-A32E-32B98B36FB41}" dt="2024-10-21T02:44:50.112" v="41" actId="1076"/>
          <ac:picMkLst>
            <pc:docMk/>
            <pc:sldMk cId="4010063240" sldId="375"/>
            <ac:picMk id="6" creationId="{D5D57AAE-C3B4-F04F-3D9C-A2CED4768E60}"/>
          </ac:picMkLst>
        </pc:picChg>
        <pc:picChg chg="del">
          <ac:chgData name="瑛莉菜 羽田" userId="64c7e7a027abc1d1" providerId="LiveId" clId="{653CFE00-C0A7-4D3E-A32E-32B98B36FB41}" dt="2024-10-21T02:44:36.086" v="36" actId="478"/>
          <ac:picMkLst>
            <pc:docMk/>
            <pc:sldMk cId="4010063240" sldId="375"/>
            <ac:picMk id="8" creationId="{98AB01BC-B102-32E8-E5D0-7139D6CF8422}"/>
          </ac:picMkLst>
        </pc:picChg>
        <pc:picChg chg="add mod">
          <ac:chgData name="瑛莉菜 羽田" userId="64c7e7a027abc1d1" providerId="LiveId" clId="{653CFE00-C0A7-4D3E-A32E-32B98B36FB41}" dt="2024-10-21T02:45:01.894" v="44" actId="1076"/>
          <ac:picMkLst>
            <pc:docMk/>
            <pc:sldMk cId="4010063240" sldId="375"/>
            <ac:picMk id="9" creationId="{90554A06-1F84-216E-BCC5-24A2041E7187}"/>
          </ac:picMkLst>
        </pc:picChg>
      </pc:sldChg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  <pc:sldChg chg="addSp delSp modSp mod">
        <pc:chgData name="瑛莉菜 羽田" userId="64c7e7a027abc1d1" providerId="LiveId" clId="{F78BD05F-1CB9-4631-BC9A-84E898EAF3CA}" dt="2024-10-21T03:48:08.384" v="36" actId="14100"/>
        <pc:sldMkLst>
          <pc:docMk/>
          <pc:sldMk cId="4010063240" sldId="375"/>
        </pc:sldMkLst>
        <pc:spChg chg="mod">
          <ac:chgData name="瑛莉菜 羽田" userId="64c7e7a027abc1d1" providerId="LiveId" clId="{F78BD05F-1CB9-4631-BC9A-84E898EAF3CA}" dt="2024-10-21T03:44:33.045" v="2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78BD05F-1CB9-4631-BC9A-84E898EAF3CA}" dt="2024-10-21T03:44:16.190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8BD05F-1CB9-4631-BC9A-84E898EAF3CA}" dt="2024-10-21T03:44:24.910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8BD05F-1CB9-4631-BC9A-84E898EAF3CA}" dt="2024-10-21T03:47:35.547" v="27" actId="478"/>
          <ac:picMkLst>
            <pc:docMk/>
            <pc:sldMk cId="4010063240" sldId="375"/>
            <ac:picMk id="5" creationId="{A3359E66-359F-DEC5-A45F-58697D1537AA}"/>
          </ac:picMkLst>
        </pc:picChg>
        <pc:picChg chg="add mod">
          <ac:chgData name="瑛莉菜 羽田" userId="64c7e7a027abc1d1" providerId="LiveId" clId="{F78BD05F-1CB9-4631-BC9A-84E898EAF3CA}" dt="2024-10-21T03:47:47.183" v="32" actId="14100"/>
          <ac:picMkLst>
            <pc:docMk/>
            <pc:sldMk cId="4010063240" sldId="375"/>
            <ac:picMk id="6" creationId="{B71DF7FF-A8FB-35A8-45E5-43B021F73DB2}"/>
          </ac:picMkLst>
        </pc:picChg>
        <pc:picChg chg="del">
          <ac:chgData name="瑛莉菜 羽田" userId="64c7e7a027abc1d1" providerId="LiveId" clId="{F78BD05F-1CB9-4631-BC9A-84E898EAF3CA}" dt="2024-10-21T03:47:36.093" v="28" actId="478"/>
          <ac:picMkLst>
            <pc:docMk/>
            <pc:sldMk cId="4010063240" sldId="375"/>
            <ac:picMk id="8" creationId="{C76C0914-4CD5-0F9F-76FF-C5D333F068CD}"/>
          </ac:picMkLst>
        </pc:picChg>
        <pc:picChg chg="add mod">
          <ac:chgData name="瑛莉菜 羽田" userId="64c7e7a027abc1d1" providerId="LiveId" clId="{F78BD05F-1CB9-4631-BC9A-84E898EAF3CA}" dt="2024-10-21T03:48:08.384" v="36" actId="14100"/>
          <ac:picMkLst>
            <pc:docMk/>
            <pc:sldMk cId="4010063240" sldId="375"/>
            <ac:picMk id="9" creationId="{7448F21B-039E-1DA8-7066-A2D4E5065C3B}"/>
          </ac:picMkLst>
        </pc:picChg>
      </pc:sldChg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  <pc:sldChg chg="addSp delSp modSp mod">
        <pc:chgData name="瑛莉菜 羽田" userId="64c7e7a027abc1d1" providerId="LiveId" clId="{701BF944-4AA1-49BA-8278-2AA3DC685EC8}" dt="2024-10-21T03:29:26.078" v="32" actId="1076"/>
        <pc:sldMkLst>
          <pc:docMk/>
          <pc:sldMk cId="4010063240" sldId="375"/>
        </pc:sldMkLst>
        <pc:spChg chg="mod">
          <ac:chgData name="瑛莉菜 羽田" userId="64c7e7a027abc1d1" providerId="LiveId" clId="{701BF944-4AA1-49BA-8278-2AA3DC685EC8}" dt="2024-10-21T03:15:35.990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01BF944-4AA1-49BA-8278-2AA3DC685EC8}" dt="2024-10-21T03:16:00.085" v="2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1BF944-4AA1-49BA-8278-2AA3DC685EC8}" dt="2024-10-21T03:15:20.73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27.587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40.602" v="2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701BF944-4AA1-49BA-8278-2AA3DC685EC8}" dt="2024-10-21T03:28:53.904" v="23" actId="478"/>
          <ac:picMkLst>
            <pc:docMk/>
            <pc:sldMk cId="4010063240" sldId="375"/>
            <ac:picMk id="5" creationId="{DF51136F-CEAA-2E77-A7ED-914356E615D5}"/>
          </ac:picMkLst>
        </pc:picChg>
        <pc:picChg chg="add mod">
          <ac:chgData name="瑛莉菜 羽田" userId="64c7e7a027abc1d1" providerId="LiveId" clId="{701BF944-4AA1-49BA-8278-2AA3DC685EC8}" dt="2024-10-21T03:29:05.725" v="27" actId="1076"/>
          <ac:picMkLst>
            <pc:docMk/>
            <pc:sldMk cId="4010063240" sldId="375"/>
            <ac:picMk id="6" creationId="{15D4B61E-C23D-F2C3-3A60-B94E8F6AF293}"/>
          </ac:picMkLst>
        </pc:picChg>
        <pc:picChg chg="del">
          <ac:chgData name="瑛莉菜 羽田" userId="64c7e7a027abc1d1" providerId="LiveId" clId="{701BF944-4AA1-49BA-8278-2AA3DC685EC8}" dt="2024-10-21T03:28:54.501" v="24" actId="478"/>
          <ac:picMkLst>
            <pc:docMk/>
            <pc:sldMk cId="4010063240" sldId="375"/>
            <ac:picMk id="8" creationId="{EB1E709D-E930-C755-83C3-D6009DCE2A52}"/>
          </ac:picMkLst>
        </pc:picChg>
        <pc:picChg chg="add mod">
          <ac:chgData name="瑛莉菜 羽田" userId="64c7e7a027abc1d1" providerId="LiveId" clId="{701BF944-4AA1-49BA-8278-2AA3DC685EC8}" dt="2024-10-21T03:29:26.078" v="32" actId="1076"/>
          <ac:picMkLst>
            <pc:docMk/>
            <pc:sldMk cId="4010063240" sldId="375"/>
            <ac:picMk id="9" creationId="{47A60BA0-D078-8B02-1A44-4E00358F3971}"/>
          </ac:picMkLst>
        </pc:picChg>
      </pc:sldChg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厚手コットンポーチ巾着（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H200×W300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04239" y="5934818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コロンとした見た目がかわいい巾着ポーチです。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マチありで立体物も入れやすいため、収納力もばっちりです。 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生地には程よい厚みで使い勝手のよい、５オンスの厚手コットンを使用しています。 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5465" y="6500721"/>
            <a:ext cx="4298519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:W220×H70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(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)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W220×H85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B71DF7FF-A8FB-35A8-45E5-43B021F73DB2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72200" y="821162"/>
            <a:ext cx="2970482" cy="2733476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448F21B-039E-1DA8-7066-A2D4E5065C3B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546260" y="2478997"/>
            <a:ext cx="2484721" cy="2133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19779</TotalTime>
  <Words>200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2024-10-21T03:48:09Z</dcterms:modified>
</cp:coreProperties>
</file>