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1FE6B14-B96A-4CB6-A925-96F0BC4A8FC8}" v="8" dt="2024-09-09T07:05:03.457"/>
    <p1510:client id="{81ADDE09-8A5B-4D56-B405-67C63B6D87FD}" v="25" dt="2024-09-09T06:18:15.475"/>
    <p1510:client id="{937F76DC-A818-4C9F-ABC9-82803FE0407D}" v="1" dt="2024-09-09T07:47:51.181"/>
    <p1510:client id="{AD9D6537-3635-43A0-841E-500BECF0B1EC}" v="15" dt="2024-09-09T08:08:00.886"/>
    <p1510:client id="{C4FF468D-4D78-46C5-B714-B55AC0D05585}" v="4" dt="2024-09-09T08:11:25.30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コットンバッグ（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H370×W360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印刷・熱転写印刷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シルク印刷範囲：最大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W270×H240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熱転写印刷範囲：最大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W270×H240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ja-JP" altLang="en-US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730334" y="5891982"/>
            <a:ext cx="4778275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豊富な色展開が魅力の薄手コットントートバッグです。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A4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サイズが収容可能で、展示会カタログ用バッグやアーティスト物販まで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幅広い用途にご利用いただけます。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印刷方法も単色からフルカラー印刷まで対応しており、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お好みのデザインでオリジナルトートバッグを作成出来ます。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4FBF91AA-80DD-3840-54DA-4CBE1DE671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133" y="913842"/>
            <a:ext cx="3525488" cy="3973072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227D4D71-79D8-D555-8950-9923BA3BF5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15668" y="991572"/>
            <a:ext cx="1292941" cy="1991828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DA1710B0-ACD8-A776-D959-772E58855AA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05437" y="3207212"/>
            <a:ext cx="1312039" cy="1918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18145</TotalTime>
  <Words>197</Words>
  <Application>Microsoft Office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2024-09-09T08:15:21Z</dcterms:modified>
</cp:coreProperties>
</file>