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1FE6B14-B96A-4CB6-A925-96F0BC4A8FC8}" v="8" dt="2024-09-09T07:05:03.457"/>
    <p1510:client id="{81ADDE09-8A5B-4D56-B405-67C63B6D87FD}" v="25" dt="2024-09-09T06:18:15.475"/>
    <p1510:client id="{937F76DC-A818-4C9F-ABC9-82803FE0407D}" v="1" dt="2024-09-09T07:47:51.181"/>
    <p1510:client id="{94F91E24-9C81-41AC-8DAC-69F7E45EEE92}" v="2" dt="2024-09-09T08:28:13.439"/>
    <p1510:client id="{AD9D6537-3635-43A0-841E-500BECF0B1EC}" v="15" dt="2024-09-09T08:08:00.886"/>
    <p1510:client id="{C4FF468D-4D78-46C5-B714-B55AC0D05585}" v="4" dt="2024-09-09T08:11:25.30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54" d="100"/>
          <a:sy n="54" d="100"/>
        </p:scale>
        <p:origin x="48" y="97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  <pc:sldChg chg="addSp delSp modSp mod">
        <pc:chgData name="瑛莉菜 羽田" userId="64c7e7a027abc1d1" providerId="LiveId" clId="{B6CCDA03-71C1-412F-ABC3-4A4B5133D57E}" dt="2024-09-09T07:37:06.897" v="50" actId="1076"/>
        <pc:sldMkLst>
          <pc:docMk/>
          <pc:sldMk cId="4010063240" sldId="375"/>
        </pc:sldMkLst>
        <pc:spChg chg="mod">
          <ac:chgData name="瑛莉菜 羽田" userId="64c7e7a027abc1d1" providerId="LiveId" clId="{B6CCDA03-71C1-412F-ABC3-4A4B5133D57E}" dt="2024-09-09T07:35:27.856" v="2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6CCDA03-71C1-412F-ABC3-4A4B5133D57E}" dt="2024-09-09T07:35:46.864" v="3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6CCDA03-71C1-412F-ABC3-4A4B5133D57E}" dt="2024-09-09T07:34:48.98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6CCDA03-71C1-412F-ABC3-4A4B5133D57E}" dt="2024-09-09T07:35:00.41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6CCDA03-71C1-412F-ABC3-4A4B5133D57E}" dt="2024-09-09T07:36:17.789" v="38" actId="1076"/>
          <ac:picMkLst>
            <pc:docMk/>
            <pc:sldMk cId="4010063240" sldId="375"/>
            <ac:picMk id="5" creationId="{695C7DD8-8CDE-194F-0A50-65CF1FE049A9}"/>
          </ac:picMkLst>
        </pc:picChg>
        <pc:picChg chg="del">
          <ac:chgData name="瑛莉菜 羽田" userId="64c7e7a027abc1d1" providerId="LiveId" clId="{B6CCDA03-71C1-412F-ABC3-4A4B5133D57E}" dt="2024-09-09T07:36:14.862" v="37" actId="478"/>
          <ac:picMkLst>
            <pc:docMk/>
            <pc:sldMk cId="4010063240" sldId="375"/>
            <ac:picMk id="6" creationId="{6ED04487-DF8F-2197-D1DA-54F4A1AA1BA4}"/>
          </ac:picMkLst>
        </pc:picChg>
        <pc:picChg chg="del">
          <ac:chgData name="瑛莉菜 羽田" userId="64c7e7a027abc1d1" providerId="LiveId" clId="{B6CCDA03-71C1-412F-ABC3-4A4B5133D57E}" dt="2024-09-09T07:36:18.842" v="39" actId="478"/>
          <ac:picMkLst>
            <pc:docMk/>
            <pc:sldMk cId="4010063240" sldId="375"/>
            <ac:picMk id="8" creationId="{C15C8F57-E246-8FB3-990D-168183FAFD61}"/>
          </ac:picMkLst>
        </pc:picChg>
        <pc:picChg chg="add mod">
          <ac:chgData name="瑛莉菜 羽田" userId="64c7e7a027abc1d1" providerId="LiveId" clId="{B6CCDA03-71C1-412F-ABC3-4A4B5133D57E}" dt="2024-09-09T07:37:03.687" v="48" actId="14100"/>
          <ac:picMkLst>
            <pc:docMk/>
            <pc:sldMk cId="4010063240" sldId="375"/>
            <ac:picMk id="9" creationId="{841D5187-ECE4-6A97-AEB5-640688B29174}"/>
          </ac:picMkLst>
        </pc:picChg>
        <pc:picChg chg="del">
          <ac:chgData name="瑛莉菜 羽田" userId="64c7e7a027abc1d1" providerId="LiveId" clId="{B6CCDA03-71C1-412F-ABC3-4A4B5133D57E}" dt="2024-09-09T07:36:19.331" v="40" actId="478"/>
          <ac:picMkLst>
            <pc:docMk/>
            <pc:sldMk cId="4010063240" sldId="375"/>
            <ac:picMk id="11" creationId="{6DAF6D4A-E789-D4ED-6D56-865B3686CDC2}"/>
          </ac:picMkLst>
        </pc:picChg>
        <pc:picChg chg="add mod">
          <ac:chgData name="瑛莉菜 羽田" userId="64c7e7a027abc1d1" providerId="LiveId" clId="{B6CCDA03-71C1-412F-ABC3-4A4B5133D57E}" dt="2024-09-09T07:37:06.897" v="50" actId="1076"/>
          <ac:picMkLst>
            <pc:docMk/>
            <pc:sldMk cId="4010063240" sldId="375"/>
            <ac:picMk id="13" creationId="{98EA3F65-0DCD-953B-6A0A-B9C228C02148}"/>
          </ac:picMkLst>
        </pc:picChg>
      </pc:sldChg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  <pc:sldChg chg="addSp delSp modSp mod">
        <pc:chgData name="瑛莉菜 羽田" userId="64c7e7a027abc1d1" providerId="LiveId" clId="{94F91E24-9C81-41AC-8DAC-69F7E45EEE92}" dt="2024-09-09T08:28:13.784" v="30"/>
        <pc:sldMkLst>
          <pc:docMk/>
          <pc:sldMk cId="4010063240" sldId="375"/>
        </pc:sldMkLst>
        <pc:spChg chg="mod">
          <ac:chgData name="瑛莉菜 羽田" userId="64c7e7a027abc1d1" providerId="LiveId" clId="{94F91E24-9C81-41AC-8DAC-69F7E45EEE92}" dt="2024-09-09T08:25:27.646" v="1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4F91E24-9C81-41AC-8DAC-69F7E45EEE92}" dt="2024-09-09T08:26:18.113" v="8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4F91E24-9C81-41AC-8DAC-69F7E45EEE92}" dt="2024-09-09T08:25:09.62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4F91E24-9C81-41AC-8DAC-69F7E45EEE92}" dt="2024-09-09T08:28:13.784" v="30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94F91E24-9C81-41AC-8DAC-69F7E45EEE92}" dt="2024-09-09T08:26:41.736" v="14" actId="14100"/>
          <ac:picMkLst>
            <pc:docMk/>
            <pc:sldMk cId="4010063240" sldId="375"/>
            <ac:picMk id="5" creationId="{4B86F815-CD40-9690-8629-3AF0FD5AFD70}"/>
          </ac:picMkLst>
        </pc:picChg>
        <pc:picChg chg="del">
          <ac:chgData name="瑛莉菜 羽田" userId="64c7e7a027abc1d1" providerId="LiveId" clId="{94F91E24-9C81-41AC-8DAC-69F7E45EEE92}" dt="2024-09-09T08:26:36.302" v="12" actId="478"/>
          <ac:picMkLst>
            <pc:docMk/>
            <pc:sldMk cId="4010063240" sldId="375"/>
            <ac:picMk id="6" creationId="{4FBF91AA-80DD-3840-54DA-4CBE1DE671C1}"/>
          </ac:picMkLst>
        </pc:picChg>
        <pc:picChg chg="del">
          <ac:chgData name="瑛莉菜 羽田" userId="64c7e7a027abc1d1" providerId="LiveId" clId="{94F91E24-9C81-41AC-8DAC-69F7E45EEE92}" dt="2024-09-09T08:26:43.420" v="15" actId="478"/>
          <ac:picMkLst>
            <pc:docMk/>
            <pc:sldMk cId="4010063240" sldId="375"/>
            <ac:picMk id="8" creationId="{227D4D71-79D8-D555-8950-9923BA3BF535}"/>
          </ac:picMkLst>
        </pc:picChg>
        <pc:picChg chg="add mod">
          <ac:chgData name="瑛莉菜 羽田" userId="64c7e7a027abc1d1" providerId="LiveId" clId="{94F91E24-9C81-41AC-8DAC-69F7E45EEE92}" dt="2024-09-09T08:27:16.255" v="23" actId="1076"/>
          <ac:picMkLst>
            <pc:docMk/>
            <pc:sldMk cId="4010063240" sldId="375"/>
            <ac:picMk id="9" creationId="{4D25DFBF-1AF2-BF2D-7095-F15882E7FD01}"/>
          </ac:picMkLst>
        </pc:picChg>
        <pc:picChg chg="del">
          <ac:chgData name="瑛莉菜 羽田" userId="64c7e7a027abc1d1" providerId="LiveId" clId="{94F91E24-9C81-41AC-8DAC-69F7E45EEE92}" dt="2024-09-09T08:26:43.860" v="16" actId="478"/>
          <ac:picMkLst>
            <pc:docMk/>
            <pc:sldMk cId="4010063240" sldId="375"/>
            <ac:picMk id="12" creationId="{DA1710B0-ACD8-A776-D959-772E58855AA3}"/>
          </ac:picMkLst>
        </pc:picChg>
        <pc:picChg chg="add mod">
          <ac:chgData name="瑛莉菜 羽田" userId="64c7e7a027abc1d1" providerId="LiveId" clId="{94F91E24-9C81-41AC-8DAC-69F7E45EEE92}" dt="2024-09-09T08:27:40.603" v="26" actId="1076"/>
          <ac:picMkLst>
            <pc:docMk/>
            <pc:sldMk cId="4010063240" sldId="375"/>
            <ac:picMk id="13" creationId="{7AE7BD69-6C66-E4B5-1880-9F514CC287DC}"/>
          </ac:picMkLst>
        </pc:picChg>
      </pc:sldChg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  <pc:sldChg chg="addSp delSp modSp mod">
        <pc:chgData name="瑛莉菜 羽田" userId="64c7e7a027abc1d1" providerId="LiveId" clId="{C4FF468D-4D78-46C5-B714-B55AC0D05585}" dt="2024-09-09T08:15:15.476" v="75" actId="1076"/>
        <pc:sldMkLst>
          <pc:docMk/>
          <pc:sldMk cId="4010063240" sldId="375"/>
        </pc:sldMkLst>
        <pc:spChg chg="mod">
          <ac:chgData name="瑛莉菜 羽田" userId="64c7e7a027abc1d1" providerId="LiveId" clId="{C4FF468D-4D78-46C5-B714-B55AC0D05585}" dt="2024-09-09T08:11:25.300" v="4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C4FF468D-4D78-46C5-B714-B55AC0D05585}" dt="2024-09-09T08:12:24.340" v="54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C4FF468D-4D78-46C5-B714-B55AC0D05585}" dt="2024-09-09T08:10:14.132" v="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C4FF468D-4D78-46C5-B714-B55AC0D05585}" dt="2024-09-09T08:10:27.119" v="3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C4FF468D-4D78-46C5-B714-B55AC0D05585}" dt="2024-09-09T08:10:42.455" v="13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C4FF468D-4D78-46C5-B714-B55AC0D05585}" dt="2024-09-09T08:13:47.367" v="57" actId="478"/>
          <ac:picMkLst>
            <pc:docMk/>
            <pc:sldMk cId="4010063240" sldId="375"/>
            <ac:picMk id="5" creationId="{EC8C2C1A-2D9B-1DA4-E250-5FE9AE897D44}"/>
          </ac:picMkLst>
        </pc:picChg>
        <pc:picChg chg="add mod">
          <ac:chgData name="瑛莉菜 羽田" userId="64c7e7a027abc1d1" providerId="LiveId" clId="{C4FF468D-4D78-46C5-B714-B55AC0D05585}" dt="2024-09-09T08:13:51.550" v="59" actId="14100"/>
          <ac:picMkLst>
            <pc:docMk/>
            <pc:sldMk cId="4010063240" sldId="375"/>
            <ac:picMk id="6" creationId="{4FBF91AA-80DD-3840-54DA-4CBE1DE671C1}"/>
          </ac:picMkLst>
        </pc:picChg>
        <pc:picChg chg="add mod">
          <ac:chgData name="瑛莉菜 羽田" userId="64c7e7a027abc1d1" providerId="LiveId" clId="{C4FF468D-4D78-46C5-B714-B55AC0D05585}" dt="2024-09-09T08:14:35.094" v="68" actId="1076"/>
          <ac:picMkLst>
            <pc:docMk/>
            <pc:sldMk cId="4010063240" sldId="375"/>
            <ac:picMk id="8" creationId="{227D4D71-79D8-D555-8950-9923BA3BF535}"/>
          </ac:picMkLst>
        </pc:picChg>
        <pc:picChg chg="del">
          <ac:chgData name="瑛莉菜 羽田" userId="64c7e7a027abc1d1" providerId="LiveId" clId="{C4FF468D-4D78-46C5-B714-B55AC0D05585}" dt="2024-09-09T08:14:04.786" v="61" actId="478"/>
          <ac:picMkLst>
            <pc:docMk/>
            <pc:sldMk cId="4010063240" sldId="375"/>
            <ac:picMk id="9" creationId="{A34A0D4C-F3BA-D1AB-19F7-68A1BE4C89B8}"/>
          </ac:picMkLst>
        </pc:picChg>
        <pc:picChg chg="add mod">
          <ac:chgData name="瑛莉菜 羽田" userId="64c7e7a027abc1d1" providerId="LiveId" clId="{C4FF468D-4D78-46C5-B714-B55AC0D05585}" dt="2024-09-09T08:15:15.476" v="75" actId="1076"/>
          <ac:picMkLst>
            <pc:docMk/>
            <pc:sldMk cId="4010063240" sldId="375"/>
            <ac:picMk id="12" creationId="{DA1710B0-ACD8-A776-D959-772E58855AA3}"/>
          </ac:picMkLst>
        </pc:picChg>
        <pc:picChg chg="del">
          <ac:chgData name="瑛莉菜 羽田" userId="64c7e7a027abc1d1" providerId="LiveId" clId="{C4FF468D-4D78-46C5-B714-B55AC0D05585}" dt="2024-09-09T08:14:04.244" v="60" actId="478"/>
          <ac:picMkLst>
            <pc:docMk/>
            <pc:sldMk cId="4010063240" sldId="375"/>
            <ac:picMk id="13" creationId="{72C9AD0E-CF0B-CF6D-A3CA-C2E3B1785443}"/>
          </ac:picMkLst>
        </pc:picChg>
      </pc:sldChg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  <pc:sldChg chg="addSp delSp modSp mod">
        <pc:chgData name="瑛莉菜 羽田" userId="64c7e7a027abc1d1" providerId="LiveId" clId="{937F76DC-A818-4C9F-ABC9-82803FE0407D}" dt="2024-09-09T07:50:11.109" v="56" actId="14100"/>
        <pc:sldMkLst>
          <pc:docMk/>
          <pc:sldMk cId="4010063240" sldId="375"/>
        </pc:sldMkLst>
        <pc:spChg chg="mod">
          <ac:chgData name="瑛莉菜 羽田" userId="64c7e7a027abc1d1" providerId="LiveId" clId="{937F76DC-A818-4C9F-ABC9-82803FE0407D}" dt="2024-09-09T07:47:56.105" v="3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37F76DC-A818-4C9F-ABC9-82803FE0407D}" dt="2024-09-09T07:48:24.712" v="3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37F76DC-A818-4C9F-ABC9-82803FE0407D}" dt="2024-09-09T07:47:22.11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37F76DC-A818-4C9F-ABC9-82803FE0407D}" dt="2024-09-09T07:47:30.116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37F76DC-A818-4C9F-ABC9-82803FE0407D}" dt="2024-09-09T07:48:44.567" v="37" actId="478"/>
          <ac:picMkLst>
            <pc:docMk/>
            <pc:sldMk cId="4010063240" sldId="375"/>
            <ac:picMk id="5" creationId="{695C7DD8-8CDE-194F-0A50-65CF1FE049A9}"/>
          </ac:picMkLst>
        </pc:picChg>
        <pc:picChg chg="add mod">
          <ac:chgData name="瑛莉菜 羽田" userId="64c7e7a027abc1d1" providerId="LiveId" clId="{937F76DC-A818-4C9F-ABC9-82803FE0407D}" dt="2024-09-09T07:48:50.612" v="39" actId="14100"/>
          <ac:picMkLst>
            <pc:docMk/>
            <pc:sldMk cId="4010063240" sldId="375"/>
            <ac:picMk id="6" creationId="{1135EECE-504F-9424-ACC0-FE9A43FC3E48}"/>
          </ac:picMkLst>
        </pc:picChg>
        <pc:picChg chg="add mod">
          <ac:chgData name="瑛莉菜 羽田" userId="64c7e7a027abc1d1" providerId="LiveId" clId="{937F76DC-A818-4C9F-ABC9-82803FE0407D}" dt="2024-09-09T07:50:04.823" v="53" actId="1076"/>
          <ac:picMkLst>
            <pc:docMk/>
            <pc:sldMk cId="4010063240" sldId="375"/>
            <ac:picMk id="8" creationId="{177B220F-D93E-3FE7-549B-B287A9F85141}"/>
          </ac:picMkLst>
        </pc:picChg>
        <pc:picChg chg="del">
          <ac:chgData name="瑛莉菜 羽田" userId="64c7e7a027abc1d1" providerId="LiveId" clId="{937F76DC-A818-4C9F-ABC9-82803FE0407D}" dt="2024-09-09T07:48:52.233" v="41" actId="478"/>
          <ac:picMkLst>
            <pc:docMk/>
            <pc:sldMk cId="4010063240" sldId="375"/>
            <ac:picMk id="9" creationId="{841D5187-ECE4-6A97-AEB5-640688B29174}"/>
          </ac:picMkLst>
        </pc:picChg>
        <pc:picChg chg="add mod">
          <ac:chgData name="瑛莉菜 羽田" userId="64c7e7a027abc1d1" providerId="LiveId" clId="{937F76DC-A818-4C9F-ABC9-82803FE0407D}" dt="2024-09-09T07:50:11.109" v="56" actId="14100"/>
          <ac:picMkLst>
            <pc:docMk/>
            <pc:sldMk cId="4010063240" sldId="375"/>
            <ac:picMk id="12" creationId="{33D79CC4-8718-ECD8-6487-89CBC6A8A6E2}"/>
          </ac:picMkLst>
        </pc:picChg>
        <pc:picChg chg="del">
          <ac:chgData name="瑛莉菜 羽田" userId="64c7e7a027abc1d1" providerId="LiveId" clId="{937F76DC-A818-4C9F-ABC9-82803FE0407D}" dt="2024-09-09T07:48:51.766" v="40" actId="478"/>
          <ac:picMkLst>
            <pc:docMk/>
            <pc:sldMk cId="4010063240" sldId="375"/>
            <ac:picMk id="13" creationId="{98EA3F65-0DCD-953B-6A0A-B9C228C02148}"/>
          </ac:picMkLst>
        </pc:picChg>
      </pc:sldChg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  <pc:sldChg chg="addSp delSp modSp mod">
        <pc:chgData name="瑛莉菜 羽田" userId="64c7e7a027abc1d1" providerId="LiveId" clId="{21FE6B14-B96A-4CB6-A925-96F0BC4A8FC8}" dt="2024-09-09T07:06:04.855" v="99" actId="1076"/>
        <pc:sldMkLst>
          <pc:docMk/>
          <pc:sldMk cId="4010063240" sldId="375"/>
        </pc:sldMkLst>
        <pc:spChg chg="mod">
          <ac:chgData name="瑛莉菜 羽田" userId="64c7e7a027abc1d1" providerId="LiveId" clId="{21FE6B14-B96A-4CB6-A925-96F0BC4A8FC8}" dt="2024-09-09T07:05:22.393" v="94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1FE6B14-B96A-4CB6-A925-96F0BC4A8FC8}" dt="2024-09-09T07:06:04.855" v="99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1FE6B14-B96A-4CB6-A925-96F0BC4A8FC8}" dt="2024-09-09T07:02:27.780" v="1" actId="1410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1FE6B14-B96A-4CB6-A925-96F0BC4A8FC8}" dt="2024-09-09T07:04:30.391" v="18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1FE6B14-B96A-4CB6-A925-96F0BC4A8FC8}" dt="2024-09-09T07:02:45.185" v="4" actId="478"/>
          <ac:picMkLst>
            <pc:docMk/>
            <pc:sldMk cId="4010063240" sldId="375"/>
            <ac:picMk id="5" creationId="{2B5E1B57-EEC4-A120-0138-548E13DFA743}"/>
          </ac:picMkLst>
        </pc:picChg>
        <pc:picChg chg="add mod">
          <ac:chgData name="瑛莉菜 羽田" userId="64c7e7a027abc1d1" providerId="LiveId" clId="{21FE6B14-B96A-4CB6-A925-96F0BC4A8FC8}" dt="2024-09-09T07:03:03.388" v="8" actId="14100"/>
          <ac:picMkLst>
            <pc:docMk/>
            <pc:sldMk cId="4010063240" sldId="375"/>
            <ac:picMk id="6" creationId="{C734D507-5C8D-4A25-9CD4-13E2599C57C1}"/>
          </ac:picMkLst>
        </pc:picChg>
        <pc:picChg chg="del">
          <ac:chgData name="瑛莉菜 羽田" userId="64c7e7a027abc1d1" providerId="LiveId" clId="{21FE6B14-B96A-4CB6-A925-96F0BC4A8FC8}" dt="2024-09-09T07:03:00.617" v="7" actId="478"/>
          <ac:picMkLst>
            <pc:docMk/>
            <pc:sldMk cId="4010063240" sldId="375"/>
            <ac:picMk id="8" creationId="{A2C57D99-56BC-F846-22E6-4030606C49F6}"/>
          </ac:picMkLst>
        </pc:picChg>
        <pc:picChg chg="add mod">
          <ac:chgData name="瑛莉菜 羽田" userId="64c7e7a027abc1d1" providerId="LiveId" clId="{21FE6B14-B96A-4CB6-A925-96F0BC4A8FC8}" dt="2024-09-09T07:03:54.447" v="11" actId="1076"/>
          <ac:picMkLst>
            <pc:docMk/>
            <pc:sldMk cId="4010063240" sldId="375"/>
            <ac:picMk id="9" creationId="{CF087C5B-8D88-07B0-5967-CF97ED0F8B9C}"/>
          </ac:picMkLst>
        </pc:picChg>
        <pc:picChg chg="add mod">
          <ac:chgData name="瑛莉菜 羽田" userId="64c7e7a027abc1d1" providerId="LiveId" clId="{21FE6B14-B96A-4CB6-A925-96F0BC4A8FC8}" dt="2024-09-09T07:04:19.185" v="17" actId="14100"/>
          <ac:picMkLst>
            <pc:docMk/>
            <pc:sldMk cId="4010063240" sldId="375"/>
            <ac:picMk id="12" creationId="{3056FA51-DF9B-D331-8214-5C1CD668F162}"/>
          </ac:picMkLst>
        </pc:picChg>
        <pc:picChg chg="del">
          <ac:chgData name="瑛莉菜 羽田" userId="64c7e7a027abc1d1" providerId="LiveId" clId="{21FE6B14-B96A-4CB6-A925-96F0BC4A8FC8}" dt="2024-09-09T07:03:00.067" v="6" actId="478"/>
          <ac:picMkLst>
            <pc:docMk/>
            <pc:sldMk cId="4010063240" sldId="375"/>
            <ac:picMk id="13" creationId="{FCA7E192-1682-D25A-F57A-DE78627F0A05}"/>
          </ac:picMkLst>
        </pc:picChg>
      </pc:sldChg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  <pc:sldChg chg="addSp delSp modSp mod">
        <pc:chgData name="瑛莉菜 羽田" userId="64c7e7a027abc1d1" providerId="LiveId" clId="{18F1249E-4B57-4184-9E0B-DF1B2BCC4A0A}" dt="2024-09-09T07:00:14.454" v="47" actId="1076"/>
        <pc:sldMkLst>
          <pc:docMk/>
          <pc:sldMk cId="4010063240" sldId="375"/>
        </pc:sldMkLst>
        <pc:spChg chg="mod">
          <ac:chgData name="瑛莉菜 羽田" userId="64c7e7a027abc1d1" providerId="LiveId" clId="{18F1249E-4B57-4184-9E0B-DF1B2BCC4A0A}" dt="2024-09-09T06:58:29.684" v="3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8F1249E-4B57-4184-9E0B-DF1B2BCC4A0A}" dt="2024-09-09T06:57:57.239" v="5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8F1249E-4B57-4184-9E0B-DF1B2BCC4A0A}" dt="2024-09-09T06:57:08.18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8F1249E-4B57-4184-9E0B-DF1B2BCC4A0A}" dt="2024-09-09T06:57:14.733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8F1249E-4B57-4184-9E0B-DF1B2BCC4A0A}" dt="2024-09-09T06:59:09.701" v="35" actId="14100"/>
          <ac:picMkLst>
            <pc:docMk/>
            <pc:sldMk cId="4010063240" sldId="375"/>
            <ac:picMk id="5" creationId="{2B5E1B57-EEC4-A120-0138-548E13DFA743}"/>
          </ac:picMkLst>
        </pc:picChg>
        <pc:picChg chg="del">
          <ac:chgData name="瑛莉菜 羽田" userId="64c7e7a027abc1d1" providerId="LiveId" clId="{18F1249E-4B57-4184-9E0B-DF1B2BCC4A0A}" dt="2024-09-09T06:58:54.023" v="33" actId="478"/>
          <ac:picMkLst>
            <pc:docMk/>
            <pc:sldMk cId="4010063240" sldId="375"/>
            <ac:picMk id="6" creationId="{C851B347-6535-375B-F5B6-E26C4FE4F077}"/>
          </ac:picMkLst>
        </pc:picChg>
        <pc:picChg chg="add mod">
          <ac:chgData name="瑛莉菜 羽田" userId="64c7e7a027abc1d1" providerId="LiveId" clId="{18F1249E-4B57-4184-9E0B-DF1B2BCC4A0A}" dt="2024-09-09T06:59:50.006" v="42" actId="1076"/>
          <ac:picMkLst>
            <pc:docMk/>
            <pc:sldMk cId="4010063240" sldId="375"/>
            <ac:picMk id="8" creationId="{A2C57D99-56BC-F846-22E6-4030606C49F6}"/>
          </ac:picMkLst>
        </pc:picChg>
        <pc:picChg chg="del">
          <ac:chgData name="瑛莉菜 羽田" userId="64c7e7a027abc1d1" providerId="LiveId" clId="{18F1249E-4B57-4184-9E0B-DF1B2BCC4A0A}" dt="2024-09-09T06:59:11.956" v="37" actId="478"/>
          <ac:picMkLst>
            <pc:docMk/>
            <pc:sldMk cId="4010063240" sldId="375"/>
            <ac:picMk id="9" creationId="{39D468F3-C13D-A4FF-3D1C-FA8BB67FEDD4}"/>
          </ac:picMkLst>
        </pc:picChg>
        <pc:picChg chg="del">
          <ac:chgData name="瑛莉菜 羽田" userId="64c7e7a027abc1d1" providerId="LiveId" clId="{18F1249E-4B57-4184-9E0B-DF1B2BCC4A0A}" dt="2024-09-09T06:59:11.191" v="36" actId="478"/>
          <ac:picMkLst>
            <pc:docMk/>
            <pc:sldMk cId="4010063240" sldId="375"/>
            <ac:picMk id="12" creationId="{B090BDD4-969A-0667-639D-402EE2C804B8}"/>
          </ac:picMkLst>
        </pc:picChg>
        <pc:picChg chg="add mod">
          <ac:chgData name="瑛莉菜 羽田" userId="64c7e7a027abc1d1" providerId="LiveId" clId="{18F1249E-4B57-4184-9E0B-DF1B2BCC4A0A}" dt="2024-09-09T07:00:14.454" v="47" actId="1076"/>
          <ac:picMkLst>
            <pc:docMk/>
            <pc:sldMk cId="4010063240" sldId="375"/>
            <ac:picMk id="13" creationId="{FCA7E192-1682-D25A-F57A-DE78627F0A05}"/>
          </ac:picMkLst>
        </pc:picChg>
      </pc:sldChg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  <pc:sldChg chg="addSp delSp modSp mod">
        <pc:chgData name="瑛莉菜 羽田" userId="64c7e7a027abc1d1" providerId="LiveId" clId="{AD9D6537-3635-43A0-841E-500BECF0B1EC}" dt="2024-09-09T08:08:11.921" v="117" actId="14100"/>
        <pc:sldMkLst>
          <pc:docMk/>
          <pc:sldMk cId="4010063240" sldId="375"/>
        </pc:sldMkLst>
        <pc:spChg chg="mod">
          <ac:chgData name="瑛莉菜 羽田" userId="64c7e7a027abc1d1" providerId="LiveId" clId="{AD9D6537-3635-43A0-841E-500BECF0B1EC}" dt="2024-09-09T08:05:41.645" v="9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D9D6537-3635-43A0-841E-500BECF0B1EC}" dt="2024-09-09T08:00:42.227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AD9D6537-3635-43A0-841E-500BECF0B1EC}" dt="2024-09-09T08:01:42.832" v="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D9D6537-3635-43A0-841E-500BECF0B1EC}" dt="2024-09-09T08:00:21.692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D9D6537-3635-43A0-841E-500BECF0B1EC}" dt="2024-09-09T08:00:28.393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AD9D6537-3635-43A0-841E-500BECF0B1EC}" dt="2024-09-09T08:08:11.921" v="117" actId="14100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AD9D6537-3635-43A0-841E-500BECF0B1EC}" dt="2024-09-09T08:06:21.669" v="103" actId="14100"/>
          <ac:picMkLst>
            <pc:docMk/>
            <pc:sldMk cId="4010063240" sldId="375"/>
            <ac:picMk id="5" creationId="{EC8C2C1A-2D9B-1DA4-E250-5FE9AE897D44}"/>
          </ac:picMkLst>
        </pc:picChg>
        <pc:picChg chg="del">
          <ac:chgData name="瑛莉菜 羽田" userId="64c7e7a027abc1d1" providerId="LiveId" clId="{AD9D6537-3635-43A0-841E-500BECF0B1EC}" dt="2024-09-09T08:06:16.741" v="101" actId="478"/>
          <ac:picMkLst>
            <pc:docMk/>
            <pc:sldMk cId="4010063240" sldId="375"/>
            <ac:picMk id="6" creationId="{1135EECE-504F-9424-ACC0-FE9A43FC3E48}"/>
          </ac:picMkLst>
        </pc:picChg>
        <pc:picChg chg="del">
          <ac:chgData name="瑛莉菜 羽田" userId="64c7e7a027abc1d1" providerId="LiveId" clId="{AD9D6537-3635-43A0-841E-500BECF0B1EC}" dt="2024-09-09T08:06:23.273" v="105" actId="478"/>
          <ac:picMkLst>
            <pc:docMk/>
            <pc:sldMk cId="4010063240" sldId="375"/>
            <ac:picMk id="8" creationId="{177B220F-D93E-3FE7-549B-B287A9F85141}"/>
          </ac:picMkLst>
        </pc:picChg>
        <pc:picChg chg="add mod">
          <ac:chgData name="瑛莉菜 羽田" userId="64c7e7a027abc1d1" providerId="LiveId" clId="{AD9D6537-3635-43A0-841E-500BECF0B1EC}" dt="2024-09-09T08:06:51.786" v="109" actId="14100"/>
          <ac:picMkLst>
            <pc:docMk/>
            <pc:sldMk cId="4010063240" sldId="375"/>
            <ac:picMk id="9" creationId="{A34A0D4C-F3BA-D1AB-19F7-68A1BE4C89B8}"/>
          </ac:picMkLst>
        </pc:picChg>
        <pc:picChg chg="del">
          <ac:chgData name="瑛莉菜 羽田" userId="64c7e7a027abc1d1" providerId="LiveId" clId="{AD9D6537-3635-43A0-841E-500BECF0B1EC}" dt="2024-09-09T08:06:22.801" v="104" actId="478"/>
          <ac:picMkLst>
            <pc:docMk/>
            <pc:sldMk cId="4010063240" sldId="375"/>
            <ac:picMk id="12" creationId="{33D79CC4-8718-ECD8-6487-89CBC6A8A6E2}"/>
          </ac:picMkLst>
        </pc:picChg>
        <pc:picChg chg="add mod">
          <ac:chgData name="瑛莉菜 羽田" userId="64c7e7a027abc1d1" providerId="LiveId" clId="{AD9D6537-3635-43A0-841E-500BECF0B1EC}" dt="2024-09-09T08:07:24.921" v="112" actId="1076"/>
          <ac:picMkLst>
            <pc:docMk/>
            <pc:sldMk cId="4010063240" sldId="375"/>
            <ac:picMk id="13" creationId="{72C9AD0E-CF0B-CF6D-A3CA-C2E3B1785443}"/>
          </ac:picMkLst>
        </pc:picChg>
      </pc:sldChg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  <pc:sldChg chg="addSp delSp modSp mod">
        <pc:chgData name="瑛莉菜 羽田" userId="64c7e7a027abc1d1" providerId="LiveId" clId="{81ADDE09-8A5B-4D56-B405-67C63B6D87FD}" dt="2024-09-09T06:18:15.475" v="287"/>
        <pc:sldMkLst>
          <pc:docMk/>
          <pc:sldMk cId="4010063240" sldId="375"/>
        </pc:sldMkLst>
        <pc:spChg chg="mod">
          <ac:chgData name="瑛莉菜 羽田" userId="64c7e7a027abc1d1" providerId="LiveId" clId="{81ADDE09-8A5B-4D56-B405-67C63B6D87FD}" dt="2024-09-09T06:09:07.121" v="222" actId="20577"/>
          <ac:spMkLst>
            <pc:docMk/>
            <pc:sldMk cId="4010063240" sldId="375"/>
            <ac:spMk id="2" creationId="{9C6C646A-4932-0ED0-0A88-228322997931}"/>
          </ac:spMkLst>
        </pc:spChg>
        <pc:spChg chg="add mod">
          <ac:chgData name="瑛莉菜 羽田" userId="64c7e7a027abc1d1" providerId="LiveId" clId="{81ADDE09-8A5B-4D56-B405-67C63B6D87FD}" dt="2024-09-09T03:40:18.989" v="54" actId="1076"/>
          <ac:spMkLst>
            <pc:docMk/>
            <pc:sldMk cId="4010063240" sldId="375"/>
            <ac:spMk id="10" creationId="{C3C3B70E-4FFF-B141-8B18-557D6A287CFD}"/>
          </ac:spMkLst>
        </pc:spChg>
        <pc:spChg chg="add del">
          <ac:chgData name="瑛莉菜 羽田" userId="64c7e7a027abc1d1" providerId="LiveId" clId="{81ADDE09-8A5B-4D56-B405-67C63B6D87FD}" dt="2024-09-09T03:41:19.025" v="80" actId="22"/>
          <ac:spMkLst>
            <pc:docMk/>
            <pc:sldMk cId="4010063240" sldId="375"/>
            <ac:spMk id="12" creationId="{296B9931-71C5-E99F-1B99-80E5CFC0AA5F}"/>
          </ac:spMkLst>
        </pc:spChg>
        <pc:spChg chg="add mod">
          <ac:chgData name="瑛莉菜 羽田" userId="64c7e7a027abc1d1" providerId="LiveId" clId="{81ADDE09-8A5B-4D56-B405-67C63B6D87FD}" dt="2024-09-09T06:07:03.966" v="16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1ADDE09-8A5B-4D56-B405-67C63B6D87FD}" dt="2024-09-09T03:32:33.597" v="2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42:12.277" v="102" actId="1076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16:17.546" v="256" actId="20577"/>
          <ac:spMkLst>
            <pc:docMk/>
            <pc:sldMk cId="4010063240" sldId="375"/>
            <ac:spMk id="66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18:15.475" v="287"/>
          <ac:spMkLst>
            <pc:docMk/>
            <pc:sldMk cId="4010063240" sldId="375"/>
            <ac:spMk id="67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42:54.720" v="143"/>
          <ac:spMkLst>
            <pc:docMk/>
            <pc:sldMk cId="4010063240" sldId="375"/>
            <ac:spMk id="69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39:30.363" v="44" actId="20577"/>
          <ac:spMkLst>
            <pc:docMk/>
            <pc:sldMk cId="4010063240" sldId="375"/>
            <ac:spMk id="72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51:20.487" v="146" actId="20577"/>
          <ac:spMkLst>
            <pc:docMk/>
            <pc:sldMk cId="4010063240" sldId="375"/>
            <ac:spMk id="75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05:36.612" v="147" actId="20577"/>
          <ac:spMkLst>
            <pc:docMk/>
            <pc:sldMk cId="4010063240" sldId="375"/>
            <ac:spMk id="84" creationId="{00000000-0000-0000-0000-000000000000}"/>
          </ac:spMkLst>
        </pc:spChg>
        <pc:picChg chg="add mod">
          <ac:chgData name="瑛莉菜 羽田" userId="64c7e7a027abc1d1" providerId="LiveId" clId="{81ADDE09-8A5B-4D56-B405-67C63B6D87FD}" dt="2024-09-09T06:12:34.097" v="254" actId="1076"/>
          <ac:picMkLst>
            <pc:docMk/>
            <pc:sldMk cId="4010063240" sldId="375"/>
            <ac:picMk id="5" creationId="{ECC44B30-6B14-8C0A-C875-FF7269D9DD0E}"/>
          </ac:picMkLst>
        </pc:picChg>
        <pc:picChg chg="del">
          <ac:chgData name="瑛莉菜 羽田" userId="64c7e7a027abc1d1" providerId="LiveId" clId="{81ADDE09-8A5B-4D56-B405-67C63B6D87FD}" dt="2024-09-09T03:32:44.797" v="23" actId="478"/>
          <ac:picMkLst>
            <pc:docMk/>
            <pc:sldMk cId="4010063240" sldId="375"/>
            <ac:picMk id="7" creationId="{D0A9ADCF-34A7-A10D-03CA-AFCEEB5C0D77}"/>
          </ac:picMkLst>
        </pc:picChg>
        <pc:picChg chg="add mod ord">
          <ac:chgData name="瑛莉菜 羽田" userId="64c7e7a027abc1d1" providerId="LiveId" clId="{81ADDE09-8A5B-4D56-B405-67C63B6D87FD}" dt="2024-09-09T06:12:20.713" v="252" actId="1076"/>
          <ac:picMkLst>
            <pc:docMk/>
            <pc:sldMk cId="4010063240" sldId="375"/>
            <ac:picMk id="8" creationId="{309664C9-FA8A-3CFB-649A-C558E60276DE}"/>
          </ac:picMkLst>
        </pc:picChg>
        <pc:picChg chg="add mod ord">
          <ac:chgData name="瑛莉菜 羽田" userId="64c7e7a027abc1d1" providerId="LiveId" clId="{81ADDE09-8A5B-4D56-B405-67C63B6D87FD}" dt="2024-09-09T06:12:27.765" v="253" actId="14100"/>
          <ac:picMkLst>
            <pc:docMk/>
            <pc:sldMk cId="4010063240" sldId="375"/>
            <ac:picMk id="16" creationId="{23DC3A5C-4E91-D645-11A3-CECA71D30C9E}"/>
          </ac:picMkLst>
        </pc:picChg>
        <pc:picChg chg="del">
          <ac:chgData name="瑛莉菜 羽田" userId="64c7e7a027abc1d1" providerId="LiveId" clId="{81ADDE09-8A5B-4D56-B405-67C63B6D87FD}" dt="2024-09-09T03:32:45.994" v="24" actId="478"/>
          <ac:picMkLst>
            <pc:docMk/>
            <pc:sldMk cId="4010063240" sldId="375"/>
            <ac:picMk id="1026" creationId="{00000000-0000-0000-0000-000000000000}"/>
          </ac:picMkLst>
        </pc:picChg>
      </pc:sldChg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  <pc:sldChg chg="addSp delSp modSp mod">
        <pc:chgData name="瑛莉菜 羽田" userId="64c7e7a027abc1d1" providerId="LiveId" clId="{02640EFA-F9A1-4E84-9D25-BFF6878E7E6C}" dt="2024-09-09T07:14:29.979" v="52" actId="1076"/>
        <pc:sldMkLst>
          <pc:docMk/>
          <pc:sldMk cId="4010063240" sldId="375"/>
        </pc:sldMkLst>
        <pc:spChg chg="mod">
          <ac:chgData name="瑛莉菜 羽田" userId="64c7e7a027abc1d1" providerId="LiveId" clId="{02640EFA-F9A1-4E84-9D25-BFF6878E7E6C}" dt="2024-09-09T07:12:33.705" v="3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2640EFA-F9A1-4E84-9D25-BFF6878E7E6C}" dt="2024-09-09T07:12:09.809" v="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2640EFA-F9A1-4E84-9D25-BFF6878E7E6C}" dt="2024-09-09T07:11:31.77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2640EFA-F9A1-4E84-9D25-BFF6878E7E6C}" dt="2024-09-09T07:11:39.929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02640EFA-F9A1-4E84-9D25-BFF6878E7E6C}" dt="2024-09-09T07:13:00.051" v="35" actId="14100"/>
          <ac:picMkLst>
            <pc:docMk/>
            <pc:sldMk cId="4010063240" sldId="375"/>
            <ac:picMk id="5" creationId="{36A189CF-F788-F095-44AD-1C7E1E75F555}"/>
          </ac:picMkLst>
        </pc:picChg>
        <pc:picChg chg="del">
          <ac:chgData name="瑛莉菜 羽田" userId="64c7e7a027abc1d1" providerId="LiveId" clId="{02640EFA-F9A1-4E84-9D25-BFF6878E7E6C}" dt="2024-09-09T07:12:54.166" v="33" actId="478"/>
          <ac:picMkLst>
            <pc:docMk/>
            <pc:sldMk cId="4010063240" sldId="375"/>
            <ac:picMk id="6" creationId="{C734D507-5C8D-4A25-9CD4-13E2599C57C1}"/>
          </ac:picMkLst>
        </pc:picChg>
        <pc:picChg chg="add del mod">
          <ac:chgData name="瑛莉菜 羽田" userId="64c7e7a027abc1d1" providerId="LiveId" clId="{02640EFA-F9A1-4E84-9D25-BFF6878E7E6C}" dt="2024-09-09T07:13:56.806" v="44" actId="478"/>
          <ac:picMkLst>
            <pc:docMk/>
            <pc:sldMk cId="4010063240" sldId="375"/>
            <ac:picMk id="8" creationId="{59FF9C57-37BD-BECE-3E23-BB8A65892D8D}"/>
          </ac:picMkLst>
        </pc:picChg>
        <pc:picChg chg="del">
          <ac:chgData name="瑛莉菜 羽田" userId="64c7e7a027abc1d1" providerId="LiveId" clId="{02640EFA-F9A1-4E84-9D25-BFF6878E7E6C}" dt="2024-09-09T07:13:01.922" v="37" actId="478"/>
          <ac:picMkLst>
            <pc:docMk/>
            <pc:sldMk cId="4010063240" sldId="375"/>
            <ac:picMk id="9" creationId="{CF087C5B-8D88-07B0-5967-CF97ED0F8B9C}"/>
          </ac:picMkLst>
        </pc:picChg>
        <pc:picChg chg="del">
          <ac:chgData name="瑛莉菜 羽田" userId="64c7e7a027abc1d1" providerId="LiveId" clId="{02640EFA-F9A1-4E84-9D25-BFF6878E7E6C}" dt="2024-09-09T07:13:01.419" v="36" actId="478"/>
          <ac:picMkLst>
            <pc:docMk/>
            <pc:sldMk cId="4010063240" sldId="375"/>
            <ac:picMk id="12" creationId="{3056FA51-DF9B-D331-8214-5C1CD668F162}"/>
          </ac:picMkLst>
        </pc:picChg>
        <pc:picChg chg="add mod">
          <ac:chgData name="瑛莉菜 羽田" userId="64c7e7a027abc1d1" providerId="LiveId" clId="{02640EFA-F9A1-4E84-9D25-BFF6878E7E6C}" dt="2024-09-09T07:13:55.673" v="43" actId="1076"/>
          <ac:picMkLst>
            <pc:docMk/>
            <pc:sldMk cId="4010063240" sldId="375"/>
            <ac:picMk id="13" creationId="{3F95E31D-430F-91FD-6476-D6A7B6F5A883}"/>
          </ac:picMkLst>
        </pc:picChg>
        <pc:picChg chg="add mod">
          <ac:chgData name="瑛莉菜 羽田" userId="64c7e7a027abc1d1" providerId="LiveId" clId="{02640EFA-F9A1-4E84-9D25-BFF6878E7E6C}" dt="2024-09-09T07:14:29.979" v="52" actId="1076"/>
          <ac:picMkLst>
            <pc:docMk/>
            <pc:sldMk cId="4010063240" sldId="375"/>
            <ac:picMk id="16" creationId="{3DBD8CB8-853D-2290-7C3F-CB77DE76D71E}"/>
          </ac:picMkLst>
        </pc:picChg>
      </pc:sldChg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  <pc:sldChg chg="addSp delSp modSp mod">
        <pc:chgData name="瑛莉菜 羽田" userId="64c7e7a027abc1d1" providerId="LiveId" clId="{7E633150-A401-4645-8D8F-DED9D6E953C8}" dt="2024-09-09T06:37:23.195" v="81"/>
        <pc:sldMkLst>
          <pc:docMk/>
          <pc:sldMk cId="4010063240" sldId="375"/>
        </pc:sldMkLst>
        <pc:spChg chg="mod">
          <ac:chgData name="瑛莉菜 羽田" userId="64c7e7a027abc1d1" providerId="LiveId" clId="{7E633150-A401-4645-8D8F-DED9D6E953C8}" dt="2024-09-09T06:36:19.827" v="6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E633150-A401-4645-8D8F-DED9D6E953C8}" dt="2024-09-09T06:37:23.195" v="8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E633150-A401-4645-8D8F-DED9D6E953C8}" dt="2024-09-09T06:33:05.600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E633150-A401-4645-8D8F-DED9D6E953C8}" dt="2024-09-09T06:36:56.416" v="79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E633150-A401-4645-8D8F-DED9D6E953C8}" dt="2024-09-09T06:33:52.126" v="23" actId="478"/>
          <ac:picMkLst>
            <pc:docMk/>
            <pc:sldMk cId="4010063240" sldId="375"/>
            <ac:picMk id="5" creationId="{ECC44B30-6B14-8C0A-C875-FF7269D9DD0E}"/>
          </ac:picMkLst>
        </pc:picChg>
        <pc:picChg chg="add mod">
          <ac:chgData name="瑛莉菜 羽田" userId="64c7e7a027abc1d1" providerId="LiveId" clId="{7E633150-A401-4645-8D8F-DED9D6E953C8}" dt="2024-09-09T06:33:57.752" v="24" actId="14100"/>
          <ac:picMkLst>
            <pc:docMk/>
            <pc:sldMk cId="4010063240" sldId="375"/>
            <ac:picMk id="6" creationId="{A359B2E0-F5F4-DB0C-EDA4-E24DD73A9959}"/>
          </ac:picMkLst>
        </pc:picChg>
        <pc:picChg chg="del">
          <ac:chgData name="瑛莉菜 羽田" userId="64c7e7a027abc1d1" providerId="LiveId" clId="{7E633150-A401-4645-8D8F-DED9D6E953C8}" dt="2024-09-09T06:34:21.414" v="29" actId="478"/>
          <ac:picMkLst>
            <pc:docMk/>
            <pc:sldMk cId="4010063240" sldId="375"/>
            <ac:picMk id="8" creationId="{309664C9-FA8A-3CFB-649A-C558E60276DE}"/>
          </ac:picMkLst>
        </pc:picChg>
        <pc:picChg chg="add mod">
          <ac:chgData name="瑛莉菜 羽田" userId="64c7e7a027abc1d1" providerId="LiveId" clId="{7E633150-A401-4645-8D8F-DED9D6E953C8}" dt="2024-09-09T06:35:05.034" v="41" actId="14100"/>
          <ac:picMkLst>
            <pc:docMk/>
            <pc:sldMk cId="4010063240" sldId="375"/>
            <ac:picMk id="9" creationId="{2F8A1978-F973-D960-2581-90F8FFD3DA56}"/>
          </ac:picMkLst>
        </pc:picChg>
        <pc:picChg chg="add mod">
          <ac:chgData name="瑛莉菜 羽田" userId="64c7e7a027abc1d1" providerId="LiveId" clId="{7E633150-A401-4645-8D8F-DED9D6E953C8}" dt="2024-09-09T06:34:59.134" v="40" actId="688"/>
          <ac:picMkLst>
            <pc:docMk/>
            <pc:sldMk cId="4010063240" sldId="375"/>
            <ac:picMk id="12" creationId="{967B19F9-754D-AA49-2910-A9E2FC8E7AD1}"/>
          </ac:picMkLst>
        </pc:picChg>
        <pc:picChg chg="del">
          <ac:chgData name="瑛莉菜 羽田" userId="64c7e7a027abc1d1" providerId="LiveId" clId="{7E633150-A401-4645-8D8F-DED9D6E953C8}" dt="2024-09-09T06:34:20.816" v="28" actId="478"/>
          <ac:picMkLst>
            <pc:docMk/>
            <pc:sldMk cId="4010063240" sldId="375"/>
            <ac:picMk id="16" creationId="{23DC3A5C-4E91-D645-11A3-CECA71D30C9E}"/>
          </ac:picMkLst>
        </pc:picChg>
      </pc:sldChg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  <pc:sldChg chg="addSp delSp modSp mod">
        <pc:chgData name="瑛莉菜 羽田" userId="64c7e7a027abc1d1" providerId="LiveId" clId="{28520FB5-063C-43B6-8A64-8F7C42887CDC}" dt="2024-09-09T06:50:10.637" v="72" actId="1076"/>
        <pc:sldMkLst>
          <pc:docMk/>
          <pc:sldMk cId="4010063240" sldId="375"/>
        </pc:sldMkLst>
        <pc:spChg chg="mod">
          <ac:chgData name="瑛莉菜 羽田" userId="64c7e7a027abc1d1" providerId="LiveId" clId="{28520FB5-063C-43B6-8A64-8F7C42887CDC}" dt="2024-09-09T06:47:00.052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8520FB5-063C-43B6-8A64-8F7C42887CDC}" dt="2024-09-09T06:47:45.690" v="4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8520FB5-063C-43B6-8A64-8F7C42887CDC}" dt="2024-09-09T06:46:15.19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8520FB5-063C-43B6-8A64-8F7C42887CDC}" dt="2024-09-09T06:46:26.429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8520FB5-063C-43B6-8A64-8F7C42887CDC}" dt="2024-09-09T06:48:07.833" v="47" actId="478"/>
          <ac:picMkLst>
            <pc:docMk/>
            <pc:sldMk cId="4010063240" sldId="375"/>
            <ac:picMk id="5" creationId="{E8F48936-3C9C-8D85-F2E4-A4C685ACED4F}"/>
          </ac:picMkLst>
        </pc:picChg>
        <pc:picChg chg="add mod">
          <ac:chgData name="瑛莉菜 羽田" userId="64c7e7a027abc1d1" providerId="LiveId" clId="{28520FB5-063C-43B6-8A64-8F7C42887CDC}" dt="2024-09-09T06:48:36.138" v="49" actId="14100"/>
          <ac:picMkLst>
            <pc:docMk/>
            <pc:sldMk cId="4010063240" sldId="375"/>
            <ac:picMk id="6" creationId="{C851B347-6535-375B-F5B6-E26C4FE4F077}"/>
          </ac:picMkLst>
        </pc:picChg>
        <pc:picChg chg="del">
          <ac:chgData name="瑛莉菜 羽田" userId="64c7e7a027abc1d1" providerId="LiveId" clId="{28520FB5-063C-43B6-8A64-8F7C42887CDC}" dt="2024-09-09T06:48:37.849" v="51" actId="478"/>
          <ac:picMkLst>
            <pc:docMk/>
            <pc:sldMk cId="4010063240" sldId="375"/>
            <ac:picMk id="8" creationId="{7C0F8CC6-C7C0-2D90-2ED5-5B71F15594F9}"/>
          </ac:picMkLst>
        </pc:picChg>
        <pc:picChg chg="add mod">
          <ac:chgData name="瑛莉菜 羽田" userId="64c7e7a027abc1d1" providerId="LiveId" clId="{28520FB5-063C-43B6-8A64-8F7C42887CDC}" dt="2024-09-09T06:50:10.637" v="72" actId="1076"/>
          <ac:picMkLst>
            <pc:docMk/>
            <pc:sldMk cId="4010063240" sldId="375"/>
            <ac:picMk id="9" creationId="{39D468F3-C13D-A4FF-3D1C-FA8BB67FEDD4}"/>
          </ac:picMkLst>
        </pc:picChg>
        <pc:picChg chg="add mod">
          <ac:chgData name="瑛莉菜 羽田" userId="64c7e7a027abc1d1" providerId="LiveId" clId="{28520FB5-063C-43B6-8A64-8F7C42887CDC}" dt="2024-09-09T06:49:50.226" v="67" actId="1076"/>
          <ac:picMkLst>
            <pc:docMk/>
            <pc:sldMk cId="4010063240" sldId="375"/>
            <ac:picMk id="12" creationId="{B090BDD4-969A-0667-639D-402EE2C804B8}"/>
          </ac:picMkLst>
        </pc:picChg>
        <pc:picChg chg="del">
          <ac:chgData name="瑛莉菜 羽田" userId="64c7e7a027abc1d1" providerId="LiveId" clId="{28520FB5-063C-43B6-8A64-8F7C42887CDC}" dt="2024-09-09T06:48:37.286" v="50" actId="478"/>
          <ac:picMkLst>
            <pc:docMk/>
            <pc:sldMk cId="4010063240" sldId="375"/>
            <ac:picMk id="13" creationId="{E2A06BA3-862C-5BFE-9C0B-41DF9C197431}"/>
          </ac:picMkLst>
        </pc:picChg>
      </pc:sldChg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  <pc:sldChg chg="addSp delSp modSp mod">
        <pc:chgData name="瑛莉菜 羽田" userId="64c7e7a027abc1d1" providerId="LiveId" clId="{79F2D5F0-E4E8-4753-8B32-2D3C25FCE09B}" dt="2024-09-09T07:30:09.627" v="50" actId="1076"/>
        <pc:sldMkLst>
          <pc:docMk/>
          <pc:sldMk cId="4010063240" sldId="375"/>
        </pc:sldMkLst>
        <pc:spChg chg="mod">
          <ac:chgData name="瑛莉菜 羽田" userId="64c7e7a027abc1d1" providerId="LiveId" clId="{79F2D5F0-E4E8-4753-8B32-2D3C25FCE09B}" dt="2024-09-09T07:21:07.461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9F2D5F0-E4E8-4753-8B32-2D3C25FCE09B}" dt="2024-09-09T07:26:45.340" v="3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9F2D5F0-E4E8-4753-8B32-2D3C25FCE09B}" dt="2024-09-09T07:20:29.00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9F2D5F0-E4E8-4753-8B32-2D3C25FCE09B}" dt="2024-09-09T07:20:35.382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9F2D5F0-E4E8-4753-8B32-2D3C25FCE09B}" dt="2024-09-09T07:28:55.727" v="36" actId="478"/>
          <ac:picMkLst>
            <pc:docMk/>
            <pc:sldMk cId="4010063240" sldId="375"/>
            <ac:picMk id="5" creationId="{36A189CF-F788-F095-44AD-1C7E1E75F555}"/>
          </ac:picMkLst>
        </pc:picChg>
        <pc:picChg chg="add mod">
          <ac:chgData name="瑛莉菜 羽田" userId="64c7e7a027abc1d1" providerId="LiveId" clId="{79F2D5F0-E4E8-4753-8B32-2D3C25FCE09B}" dt="2024-09-09T07:29:04.517" v="40" actId="14100"/>
          <ac:picMkLst>
            <pc:docMk/>
            <pc:sldMk cId="4010063240" sldId="375"/>
            <ac:picMk id="6" creationId="{6ED04487-DF8F-2197-D1DA-54F4A1AA1BA4}"/>
          </ac:picMkLst>
        </pc:picChg>
        <pc:picChg chg="add mod">
          <ac:chgData name="瑛莉菜 羽田" userId="64c7e7a027abc1d1" providerId="LiveId" clId="{79F2D5F0-E4E8-4753-8B32-2D3C25FCE09B}" dt="2024-09-09T07:29:42.099" v="45" actId="1076"/>
          <ac:picMkLst>
            <pc:docMk/>
            <pc:sldMk cId="4010063240" sldId="375"/>
            <ac:picMk id="8" creationId="{C15C8F57-E246-8FB3-990D-168183FAFD61}"/>
          </ac:picMkLst>
        </pc:picChg>
        <pc:picChg chg="add mod">
          <ac:chgData name="瑛莉菜 羽田" userId="64c7e7a027abc1d1" providerId="LiveId" clId="{79F2D5F0-E4E8-4753-8B32-2D3C25FCE09B}" dt="2024-09-09T07:30:09.627" v="50" actId="1076"/>
          <ac:picMkLst>
            <pc:docMk/>
            <pc:sldMk cId="4010063240" sldId="375"/>
            <ac:picMk id="11" creationId="{6DAF6D4A-E789-D4ED-6D56-865B3686CDC2}"/>
          </ac:picMkLst>
        </pc:picChg>
        <pc:picChg chg="del">
          <ac:chgData name="瑛莉菜 羽田" userId="64c7e7a027abc1d1" providerId="LiveId" clId="{79F2D5F0-E4E8-4753-8B32-2D3C25FCE09B}" dt="2024-09-09T07:29:05.579" v="41" actId="478"/>
          <ac:picMkLst>
            <pc:docMk/>
            <pc:sldMk cId="4010063240" sldId="375"/>
            <ac:picMk id="13" creationId="{3F95E31D-430F-91FD-6476-D6A7B6F5A883}"/>
          </ac:picMkLst>
        </pc:picChg>
        <pc:picChg chg="del">
          <ac:chgData name="瑛莉菜 羽田" userId="64c7e7a027abc1d1" providerId="LiveId" clId="{79F2D5F0-E4E8-4753-8B32-2D3C25FCE09B}" dt="2024-09-09T07:29:06.192" v="42" actId="478"/>
          <ac:picMkLst>
            <pc:docMk/>
            <pc:sldMk cId="4010063240" sldId="375"/>
            <ac:picMk id="16" creationId="{3DBD8CB8-853D-2290-7C3F-CB77DE76D71E}"/>
          </ac:picMkLst>
        </pc:picChg>
      </pc:sldChg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  <pc:sldChg chg="addSp delSp modSp mod">
        <pc:chgData name="瑛莉菜 羽田" userId="64c7e7a027abc1d1" providerId="LiveId" clId="{1F5DD968-99F3-466C-8452-E91798297299}" dt="2024-09-09T06:45:17.273" v="83"/>
        <pc:sldMkLst>
          <pc:docMk/>
          <pc:sldMk cId="4010063240" sldId="375"/>
        </pc:sldMkLst>
        <pc:spChg chg="mod">
          <ac:chgData name="瑛莉菜 羽田" userId="64c7e7a027abc1d1" providerId="LiveId" clId="{1F5DD968-99F3-466C-8452-E91798297299}" dt="2024-09-09T06:42:59.922" v="4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F5DD968-99F3-466C-8452-E91798297299}" dt="2024-09-09T06:45:17.273" v="8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F5DD968-99F3-466C-8452-E91798297299}" dt="2024-09-09T06:44:00.993" v="5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F5DD968-99F3-466C-8452-E91798297299}" dt="2024-09-09T06:40:22.112" v="2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F5DD968-99F3-466C-8452-E91798297299}" dt="2024-09-09T06:42:32.731" v="23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F5DD968-99F3-466C-8452-E91798297299}" dt="2024-09-09T06:40:54.195" v="7" actId="14100"/>
          <ac:picMkLst>
            <pc:docMk/>
            <pc:sldMk cId="4010063240" sldId="375"/>
            <ac:picMk id="5" creationId="{E8F48936-3C9C-8D85-F2E4-A4C685ACED4F}"/>
          </ac:picMkLst>
        </pc:picChg>
        <pc:picChg chg="del">
          <ac:chgData name="瑛莉菜 羽田" userId="64c7e7a027abc1d1" providerId="LiveId" clId="{1F5DD968-99F3-466C-8452-E91798297299}" dt="2024-09-09T06:40:38.581" v="5" actId="478"/>
          <ac:picMkLst>
            <pc:docMk/>
            <pc:sldMk cId="4010063240" sldId="375"/>
            <ac:picMk id="6" creationId="{A359B2E0-F5F4-DB0C-EDA4-E24DD73A9959}"/>
          </ac:picMkLst>
        </pc:picChg>
        <pc:picChg chg="add mod">
          <ac:chgData name="瑛莉菜 羽田" userId="64c7e7a027abc1d1" providerId="LiveId" clId="{1F5DD968-99F3-466C-8452-E91798297299}" dt="2024-09-09T06:41:56.668" v="22" actId="688"/>
          <ac:picMkLst>
            <pc:docMk/>
            <pc:sldMk cId="4010063240" sldId="375"/>
            <ac:picMk id="8" creationId="{7C0F8CC6-C7C0-2D90-2ED5-5B71F15594F9}"/>
          </ac:picMkLst>
        </pc:picChg>
        <pc:picChg chg="del">
          <ac:chgData name="瑛莉菜 羽田" userId="64c7e7a027abc1d1" providerId="LiveId" clId="{1F5DD968-99F3-466C-8452-E91798297299}" dt="2024-09-09T06:41:16.223" v="12" actId="478"/>
          <ac:picMkLst>
            <pc:docMk/>
            <pc:sldMk cId="4010063240" sldId="375"/>
            <ac:picMk id="9" creationId="{2F8A1978-F973-D960-2581-90F8FFD3DA56}"/>
          </ac:picMkLst>
        </pc:picChg>
        <pc:picChg chg="del">
          <ac:chgData name="瑛莉菜 羽田" userId="64c7e7a027abc1d1" providerId="LiveId" clId="{1F5DD968-99F3-466C-8452-E91798297299}" dt="2024-09-09T06:41:15.593" v="11" actId="478"/>
          <ac:picMkLst>
            <pc:docMk/>
            <pc:sldMk cId="4010063240" sldId="375"/>
            <ac:picMk id="12" creationId="{967B19F9-754D-AA49-2910-A9E2FC8E7AD1}"/>
          </ac:picMkLst>
        </pc:picChg>
        <pc:picChg chg="add mod">
          <ac:chgData name="瑛莉菜 羽田" userId="64c7e7a027abc1d1" providerId="LiveId" clId="{1F5DD968-99F3-466C-8452-E91798297299}" dt="2024-09-09T06:41:53.581" v="21" actId="688"/>
          <ac:picMkLst>
            <pc:docMk/>
            <pc:sldMk cId="4010063240" sldId="375"/>
            <ac:picMk id="13" creationId="{E2A06BA3-862C-5BFE-9C0B-41DF9C197431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2024/9/9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2024/9/9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2024/9/9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2024/9/9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2024/9/9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2024/9/9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2024/9/9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2024/9/9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2024/9/9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2024/9/9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2024/9/9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2024/9/9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2024/9/9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キャンバストート（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</a:t>
            </a:r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H370×W360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印刷・熱転写印刷・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インクジェット印刷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9C6C646A-4932-0ED0-0A88-228322997931}"/>
              </a:ext>
            </a:extLst>
          </p:cNvPr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シルク・パッド印刷範囲：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W240×H200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ja-JP" altLang="en-US" sz="1000" dirty="0"/>
            </a:b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W100×H100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ja-JP" altLang="en-US" sz="1000" dirty="0"/>
            </a:b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インクジェット印刷範囲：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W270×H260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※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ホワイトのみ</a:t>
            </a:r>
            <a:endParaRPr lang="ja-JP" altLang="en-US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コットン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730334" y="5891982"/>
            <a:ext cx="4778275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13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色展開が魅力的な厚みのあるコットン生地のトートバッグです。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Ａ４サイズが収容可能でアーティスト物販や企業用ノベルティ、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個人利用まで幅広い用途にご利用いただけます。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加工も単色からフルカラーまで対応しており、お好みのデザインでオリジナルトートバッグを作成出来ます。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※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ホワイトはテキスタイルインクジェットでのフルカラー印刷が可能です。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4B86F815-CD40-9690-8629-3AF0FD5AFD7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3759" y="907351"/>
            <a:ext cx="3472170" cy="3467341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4D25DFBF-1AF2-BF2D-7095-F15882E7FD0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09401" y="1036380"/>
            <a:ext cx="1041903" cy="1732790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7AE7BD69-6C66-E4B5-1880-9F514CC287D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76672" y="2967013"/>
            <a:ext cx="1174125" cy="2123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18148</TotalTime>
  <Words>229</Words>
  <Application>Microsoft Office PowerPoint</Application>
  <PresentationFormat>ユーザー設定</PresentationFormat>
  <Paragraphs>38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瑛莉菜 羽田</cp:lastModifiedBy>
  <cp:revision>562</cp:revision>
  <cp:lastPrinted>2021-10-13T13:51:27Z</cp:lastPrinted>
  <dcterms:created xsi:type="dcterms:W3CDTF">2013-12-25T09:34:24Z</dcterms:created>
  <dcterms:modified xsi:type="dcterms:W3CDTF">2024-09-09T08:28:23Z</dcterms:modified>
</cp:coreProperties>
</file>