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FE6B14-B96A-4CB6-A925-96F0BC4A8FC8}" v="8" dt="2024-09-09T07:05:03.457"/>
    <p1510:client id="{81ADDE09-8A5B-4D56-B405-67C63B6D87FD}" v="25" dt="2024-09-09T06:18:15.475"/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C4FF468D-4D78-46C5-B714-B55AC0D05585}" v="4" dt="2024-09-09T08:11:25.30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ユーティリティバッグ（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H320×W250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印刷・熱転写印刷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W190×H230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S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pPr algn="l"/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                       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最大サイズ：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W190×H230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ja-JP" altLang="en-US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ポリエステル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252033" y="5891982"/>
            <a:ext cx="4778275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しっかりマチ付のポリエステル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A4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サイズのトートバッグなので、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厚みのある書類も収容可能です。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7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色展開でご用意しております。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印刷方法も単色からフルカラー印刷まで対応しており、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お好みのデザインでオリジナルトートバッグを作成出来ます。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FB439006-F8A9-2693-2AA7-040E57A45C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5556" y="941047"/>
            <a:ext cx="3783713" cy="3900298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FA5C65A4-4AF6-3235-88EA-79C44BD694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8772" y="2328752"/>
            <a:ext cx="1266940" cy="2167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18153</TotalTime>
  <Words>206</Words>
  <Application>Microsoft Office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2024-09-09T08:34:59Z</dcterms:modified>
</cp:coreProperties>
</file>