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C4FF468D-4D78-46C5-B714-B55AC0D05585}" v="4" dt="2024-09-09T08:11:25.3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ユーティリティバッグ（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H360×W300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W240×H280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W240×H280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52033" y="5891982"/>
            <a:ext cx="477827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しっかり肩かけのマチ付のポリエステルトートバッグなので、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厚みのある書類も安心して収容可能です。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シックな色合いが魅力な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6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色展開でご用意しております。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お好みのデザインでオリジナルトートバッグを作成出来ます。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6BF377F8-825F-8AF1-BE94-E47780ABEA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578" y="947852"/>
            <a:ext cx="3629582" cy="3230898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077DCF57-41F4-02A8-82F2-2D0CF40A8B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7931" y="2874232"/>
            <a:ext cx="1127927" cy="181438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CD83796A-5EF4-39AD-3B21-C65B6D40EE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2058" y="1399469"/>
            <a:ext cx="1106245" cy="165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18155</TotalTime>
  <Words>213</Words>
  <Application>Microsoft Office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2024-09-09T08:46:08Z</dcterms:modified>
</cp:coreProperties>
</file>