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>
        <p:scale>
          <a:sx n="60" d="100"/>
          <a:sy n="60" d="100"/>
        </p:scale>
        <p:origin x="1764" y="83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H330×W260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温かみ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のある薄手コットン生地のトートバッグです。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サイズがぴったり入るマチなしタイプで、ノベルティの定番商品として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愛され、展示会の冊子入れやアーティスト物販など幅広い用途で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ご利用いただけます。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FFC5FFD-2C6D-9363-A60F-BF7C05353B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034" y="956566"/>
            <a:ext cx="3004047" cy="356565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1B391B60-9491-08E8-3EC6-FDCF659B62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1127" y="840224"/>
            <a:ext cx="1304894" cy="2047333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1C282A52-7314-B8A8-673E-F60E345219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4125" y="2887557"/>
            <a:ext cx="1366342" cy="2096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18163</TotalTime>
  <Words>206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2024-09-10T02:22:20Z</dcterms:modified>
</cp:coreProperties>
</file>