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5481D46B-5C13-405B-A0C8-B7A05C59E266}"/>
    <pc:docChg chg="custSel modSld">
      <pc:chgData name="瑛莉菜 羽田" userId="64c7e7a027abc1d1" providerId="LiveId" clId="{5481D46B-5C13-405B-A0C8-B7A05C59E266}" dt="2024-09-10T02:26:11.292" v="24" actId="20577"/>
      <pc:docMkLst>
        <pc:docMk/>
      </pc:docMkLst>
      <pc:sldChg chg="addSp delSp modSp mod">
        <pc:chgData name="瑛莉菜 羽田" userId="64c7e7a027abc1d1" providerId="LiveId" clId="{5481D46B-5C13-405B-A0C8-B7A05C59E266}" dt="2024-09-10T02:26:11.292" v="24" actId="20577"/>
        <pc:sldMkLst>
          <pc:docMk/>
          <pc:sldMk cId="4010063240" sldId="375"/>
        </pc:sldMkLst>
        <pc:spChg chg="mod">
          <ac:chgData name="瑛莉菜 羽田" userId="64c7e7a027abc1d1" providerId="LiveId" clId="{5481D46B-5C13-405B-A0C8-B7A05C59E266}" dt="2024-09-10T02:25:35.484" v="1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481D46B-5C13-405B-A0C8-B7A05C59E266}" dt="2024-09-10T02:23:30.250" v="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5481D46B-5C13-405B-A0C8-B7A05C59E266}" dt="2024-09-10T02:23:52.630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481D46B-5C13-405B-A0C8-B7A05C59E266}" dt="2024-09-10T02:23:04.03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481D46B-5C13-405B-A0C8-B7A05C59E266}" dt="2024-09-10T02:23:17.786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481D46B-5C13-405B-A0C8-B7A05C59E266}" dt="2024-09-10T02:26:11.292" v="24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481D46B-5C13-405B-A0C8-B7A05C59E266}" dt="2024-09-10T02:24:38.755" v="11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5481D46B-5C13-405B-A0C8-B7A05C59E266}" dt="2024-09-10T02:25:26.397" v="17" actId="1076"/>
          <ac:picMkLst>
            <pc:docMk/>
            <pc:sldMk cId="4010063240" sldId="375"/>
            <ac:picMk id="6" creationId="{7E645257-F208-ADCA-E849-A0D336AF442A}"/>
          </ac:picMkLst>
        </pc:picChg>
        <pc:picChg chg="del">
          <ac:chgData name="瑛莉菜 羽田" userId="64c7e7a027abc1d1" providerId="LiveId" clId="{5481D46B-5C13-405B-A0C8-B7A05C59E266}" dt="2024-09-10T02:25:01.634" v="13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5481D46B-5C13-405B-A0C8-B7A05C59E266}" dt="2024-09-10T02:25:02.276" v="14" actId="478"/>
          <ac:picMkLst>
            <pc:docMk/>
            <pc:sldMk cId="4010063240" sldId="375"/>
            <ac:picMk id="12" creationId="{1C282A52-7314-B8A8-673E-F60E3452198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アクティブシューケース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通気性に優れたメッシュ素材でレジャーに最適なシューケースです。名入れ印刷範囲も大きく、男女問わず入るシューケースはノベルティでもらうと便利です。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E645257-F208-ADCA-E849-A0D336AF44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482" y="1007837"/>
            <a:ext cx="3589161" cy="350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18166</TotalTime>
  <Words>147</Words>
  <Application>Microsoft Office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2024-09-10T02:26:19Z</dcterms:modified>
</cp:coreProperties>
</file>