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1FE6B14-B96A-4CB6-A925-96F0BC4A8FC8}" v="8" dt="2024-09-09T07:05:03.457"/>
    <p1510:client id="{81ADDE09-8A5B-4D56-B405-67C63B6D87FD}" v="25" dt="2024-09-09T06:18:15.475"/>
    <p1510:client id="{937F76DC-A818-4C9F-ABC9-82803FE0407D}" v="1" dt="2024-09-09T07:47:51.181"/>
    <p1510:client id="{94F91E24-9C81-41AC-8DAC-69F7E45EEE92}" v="2" dt="2024-09-09T08:28:13.439"/>
    <p1510:client id="{AD9D6537-3635-43A0-841E-500BECF0B1EC}" v="15" dt="2024-09-09T08:08:00.886"/>
    <p1510:client id="{B3764A99-6AA9-443B-A876-153ED3A62D34}" v="2" dt="2024-09-09T09:03:51.615"/>
    <p1510:client id="{C4FF468D-4D78-46C5-B714-B55AC0D05585}" v="4" dt="2024-09-09T08:11:25.300"/>
    <p1510:client id="{D8239F4C-D006-4AC7-8D98-B7359FB53CC6}" v="2" dt="2024-09-10T02:20:36.45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84" autoAdjust="0"/>
    <p:restoredTop sz="86375" autoAdjust="0"/>
  </p:normalViewPr>
  <p:slideViewPr>
    <p:cSldViewPr snapToObjects="1">
      <p:cViewPr varScale="1">
        <p:scale>
          <a:sx n="54" d="100"/>
          <a:sy n="54" d="100"/>
        </p:scale>
        <p:origin x="48" y="97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10" Type="http://schemas.microsoft.com/office/2015/10/relationships/revisionInfo" Target="revisionInfo.xml"/><Relationship Id="rId4" Type="http://schemas.openxmlformats.org/officeDocument/2006/relationships/handoutMaster" Target="handoutMasters/handout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瑛莉菜 羽田" userId="64c7e7a027abc1d1" providerId="LiveId" clId="{79F2D5F0-E4E8-4753-8B32-2D3C25FCE09B}"/>
    <pc:docChg chg="custSel modSld">
      <pc:chgData name="瑛莉菜 羽田" userId="64c7e7a027abc1d1" providerId="LiveId" clId="{79F2D5F0-E4E8-4753-8B32-2D3C25FCE09B}" dt="2024-09-09T07:30:09.627" v="50" actId="1076"/>
      <pc:docMkLst>
        <pc:docMk/>
      </pc:docMkLst>
      <pc:sldChg chg="addSp delSp modSp mod">
        <pc:chgData name="瑛莉菜 羽田" userId="64c7e7a027abc1d1" providerId="LiveId" clId="{79F2D5F0-E4E8-4753-8B32-2D3C25FCE09B}" dt="2024-09-09T07:30:09.627" v="50" actId="1076"/>
        <pc:sldMkLst>
          <pc:docMk/>
          <pc:sldMk cId="4010063240" sldId="375"/>
        </pc:sldMkLst>
        <pc:spChg chg="mod">
          <ac:chgData name="瑛莉菜 羽田" userId="64c7e7a027abc1d1" providerId="LiveId" clId="{79F2D5F0-E4E8-4753-8B32-2D3C25FCE09B}" dt="2024-09-09T07:21:07.461" v="27" actId="20577"/>
          <ac:spMkLst>
            <pc:docMk/>
            <pc:sldMk cId="4010063240" sldId="375"/>
            <ac:spMk id="2" creationId="{9C6C646A-4932-0ED0-0A88-228322997931}"/>
          </ac:spMkLst>
        </pc:spChg>
        <pc:spChg chg="mod">
          <ac:chgData name="瑛莉菜 羽田" userId="64c7e7a027abc1d1" providerId="LiveId" clId="{79F2D5F0-E4E8-4753-8B32-2D3C25FCE09B}" dt="2024-09-09T07:26:45.340" v="33"/>
          <ac:spMkLst>
            <pc:docMk/>
            <pc:sldMk cId="4010063240" sldId="375"/>
            <ac:spMk id="14" creationId="{4C1CE79F-7A8C-E943-C2CD-9B9D895545B4}"/>
          </ac:spMkLst>
        </pc:spChg>
        <pc:spChg chg="mod">
          <ac:chgData name="瑛莉菜 羽田" userId="64c7e7a027abc1d1" providerId="LiveId" clId="{79F2D5F0-E4E8-4753-8B32-2D3C25FCE09B}" dt="2024-09-09T07:20:29.005" v="0"/>
          <ac:spMkLst>
            <pc:docMk/>
            <pc:sldMk cId="4010063240" sldId="375"/>
            <ac:spMk id="23" creationId="{00000000-0000-0000-0000-000000000000}"/>
          </ac:spMkLst>
        </pc:spChg>
        <pc:spChg chg="mod">
          <ac:chgData name="瑛莉菜 羽田" userId="64c7e7a027abc1d1" providerId="LiveId" clId="{79F2D5F0-E4E8-4753-8B32-2D3C25FCE09B}" dt="2024-09-09T07:20:35.382" v="1"/>
          <ac:spMkLst>
            <pc:docMk/>
            <pc:sldMk cId="4010063240" sldId="375"/>
            <ac:spMk id="65" creationId="{00000000-0000-0000-0000-000000000000}"/>
          </ac:spMkLst>
        </pc:spChg>
        <pc:picChg chg="del">
          <ac:chgData name="瑛莉菜 羽田" userId="64c7e7a027abc1d1" providerId="LiveId" clId="{79F2D5F0-E4E8-4753-8B32-2D3C25FCE09B}" dt="2024-09-09T07:28:55.727" v="36" actId="478"/>
          <ac:picMkLst>
            <pc:docMk/>
            <pc:sldMk cId="4010063240" sldId="375"/>
            <ac:picMk id="5" creationId="{36A189CF-F788-F095-44AD-1C7E1E75F555}"/>
          </ac:picMkLst>
        </pc:picChg>
        <pc:picChg chg="add mod">
          <ac:chgData name="瑛莉菜 羽田" userId="64c7e7a027abc1d1" providerId="LiveId" clId="{79F2D5F0-E4E8-4753-8B32-2D3C25FCE09B}" dt="2024-09-09T07:29:04.517" v="40" actId="14100"/>
          <ac:picMkLst>
            <pc:docMk/>
            <pc:sldMk cId="4010063240" sldId="375"/>
            <ac:picMk id="6" creationId="{6ED04487-DF8F-2197-D1DA-54F4A1AA1BA4}"/>
          </ac:picMkLst>
        </pc:picChg>
        <pc:picChg chg="add mod">
          <ac:chgData name="瑛莉菜 羽田" userId="64c7e7a027abc1d1" providerId="LiveId" clId="{79F2D5F0-E4E8-4753-8B32-2D3C25FCE09B}" dt="2024-09-09T07:29:42.099" v="45" actId="1076"/>
          <ac:picMkLst>
            <pc:docMk/>
            <pc:sldMk cId="4010063240" sldId="375"/>
            <ac:picMk id="8" creationId="{C15C8F57-E246-8FB3-990D-168183FAFD61}"/>
          </ac:picMkLst>
        </pc:picChg>
        <pc:picChg chg="add mod">
          <ac:chgData name="瑛莉菜 羽田" userId="64c7e7a027abc1d1" providerId="LiveId" clId="{79F2D5F0-E4E8-4753-8B32-2D3C25FCE09B}" dt="2024-09-09T07:30:09.627" v="50" actId="1076"/>
          <ac:picMkLst>
            <pc:docMk/>
            <pc:sldMk cId="4010063240" sldId="375"/>
            <ac:picMk id="11" creationId="{6DAF6D4A-E789-D4ED-6D56-865B3686CDC2}"/>
          </ac:picMkLst>
        </pc:picChg>
        <pc:picChg chg="del">
          <ac:chgData name="瑛莉菜 羽田" userId="64c7e7a027abc1d1" providerId="LiveId" clId="{79F2D5F0-E4E8-4753-8B32-2D3C25FCE09B}" dt="2024-09-09T07:29:05.579" v="41" actId="478"/>
          <ac:picMkLst>
            <pc:docMk/>
            <pc:sldMk cId="4010063240" sldId="375"/>
            <ac:picMk id="13" creationId="{3F95E31D-430F-91FD-6476-D6A7B6F5A883}"/>
          </ac:picMkLst>
        </pc:picChg>
        <pc:picChg chg="del">
          <ac:chgData name="瑛莉菜 羽田" userId="64c7e7a027abc1d1" providerId="LiveId" clId="{79F2D5F0-E4E8-4753-8B32-2D3C25FCE09B}" dt="2024-09-09T07:29:06.192" v="42" actId="478"/>
          <ac:picMkLst>
            <pc:docMk/>
            <pc:sldMk cId="4010063240" sldId="375"/>
            <ac:picMk id="16" creationId="{3DBD8CB8-853D-2290-7C3F-CB77DE76D71E}"/>
          </ac:picMkLst>
        </pc:picChg>
      </pc:sldChg>
    </pc:docChg>
  </pc:docChgLst>
  <pc:docChgLst>
    <pc:chgData name="瑛莉菜 羽田" userId="64c7e7a027abc1d1" providerId="LiveId" clId="{21FE6B14-B96A-4CB6-A925-96F0BC4A8FC8}"/>
    <pc:docChg chg="custSel modSld">
      <pc:chgData name="瑛莉菜 羽田" userId="64c7e7a027abc1d1" providerId="LiveId" clId="{21FE6B14-B96A-4CB6-A925-96F0BC4A8FC8}" dt="2024-09-09T07:06:04.855" v="99" actId="1076"/>
      <pc:docMkLst>
        <pc:docMk/>
      </pc:docMkLst>
      <pc:sldChg chg="addSp delSp modSp mod">
        <pc:chgData name="瑛莉菜 羽田" userId="64c7e7a027abc1d1" providerId="LiveId" clId="{21FE6B14-B96A-4CB6-A925-96F0BC4A8FC8}" dt="2024-09-09T07:06:04.855" v="99" actId="1076"/>
        <pc:sldMkLst>
          <pc:docMk/>
          <pc:sldMk cId="4010063240" sldId="375"/>
        </pc:sldMkLst>
        <pc:spChg chg="mod">
          <ac:chgData name="瑛莉菜 羽田" userId="64c7e7a027abc1d1" providerId="LiveId" clId="{21FE6B14-B96A-4CB6-A925-96F0BC4A8FC8}" dt="2024-09-09T07:05:22.393" v="94" actId="20577"/>
          <ac:spMkLst>
            <pc:docMk/>
            <pc:sldMk cId="4010063240" sldId="375"/>
            <ac:spMk id="2" creationId="{9C6C646A-4932-0ED0-0A88-228322997931}"/>
          </ac:spMkLst>
        </pc:spChg>
        <pc:spChg chg="mod">
          <ac:chgData name="瑛莉菜 羽田" userId="64c7e7a027abc1d1" providerId="LiveId" clId="{21FE6B14-B96A-4CB6-A925-96F0BC4A8FC8}" dt="2024-09-09T07:06:04.855" v="99" actId="1076"/>
          <ac:spMkLst>
            <pc:docMk/>
            <pc:sldMk cId="4010063240" sldId="375"/>
            <ac:spMk id="14" creationId="{4C1CE79F-7A8C-E943-C2CD-9B9D895545B4}"/>
          </ac:spMkLst>
        </pc:spChg>
        <pc:spChg chg="mod">
          <ac:chgData name="瑛莉菜 羽田" userId="64c7e7a027abc1d1" providerId="LiveId" clId="{21FE6B14-B96A-4CB6-A925-96F0BC4A8FC8}" dt="2024-09-09T07:02:27.780" v="1" actId="14100"/>
          <ac:spMkLst>
            <pc:docMk/>
            <pc:sldMk cId="4010063240" sldId="375"/>
            <ac:spMk id="23" creationId="{00000000-0000-0000-0000-000000000000}"/>
          </ac:spMkLst>
        </pc:spChg>
        <pc:spChg chg="mod">
          <ac:chgData name="瑛莉菜 羽田" userId="64c7e7a027abc1d1" providerId="LiveId" clId="{21FE6B14-B96A-4CB6-A925-96F0BC4A8FC8}" dt="2024-09-09T07:04:30.391" v="18"/>
          <ac:spMkLst>
            <pc:docMk/>
            <pc:sldMk cId="4010063240" sldId="375"/>
            <ac:spMk id="65" creationId="{00000000-0000-0000-0000-000000000000}"/>
          </ac:spMkLst>
        </pc:spChg>
        <pc:picChg chg="del">
          <ac:chgData name="瑛莉菜 羽田" userId="64c7e7a027abc1d1" providerId="LiveId" clId="{21FE6B14-B96A-4CB6-A925-96F0BC4A8FC8}" dt="2024-09-09T07:02:45.185" v="4" actId="478"/>
          <ac:picMkLst>
            <pc:docMk/>
            <pc:sldMk cId="4010063240" sldId="375"/>
            <ac:picMk id="5" creationId="{2B5E1B57-EEC4-A120-0138-548E13DFA743}"/>
          </ac:picMkLst>
        </pc:picChg>
        <pc:picChg chg="add mod">
          <ac:chgData name="瑛莉菜 羽田" userId="64c7e7a027abc1d1" providerId="LiveId" clId="{21FE6B14-B96A-4CB6-A925-96F0BC4A8FC8}" dt="2024-09-09T07:03:03.388" v="8" actId="14100"/>
          <ac:picMkLst>
            <pc:docMk/>
            <pc:sldMk cId="4010063240" sldId="375"/>
            <ac:picMk id="6" creationId="{C734D507-5C8D-4A25-9CD4-13E2599C57C1}"/>
          </ac:picMkLst>
        </pc:picChg>
        <pc:picChg chg="del">
          <ac:chgData name="瑛莉菜 羽田" userId="64c7e7a027abc1d1" providerId="LiveId" clId="{21FE6B14-B96A-4CB6-A925-96F0BC4A8FC8}" dt="2024-09-09T07:03:00.617" v="7" actId="478"/>
          <ac:picMkLst>
            <pc:docMk/>
            <pc:sldMk cId="4010063240" sldId="375"/>
            <ac:picMk id="8" creationId="{A2C57D99-56BC-F846-22E6-4030606C49F6}"/>
          </ac:picMkLst>
        </pc:picChg>
        <pc:picChg chg="add mod">
          <ac:chgData name="瑛莉菜 羽田" userId="64c7e7a027abc1d1" providerId="LiveId" clId="{21FE6B14-B96A-4CB6-A925-96F0BC4A8FC8}" dt="2024-09-09T07:03:54.447" v="11" actId="1076"/>
          <ac:picMkLst>
            <pc:docMk/>
            <pc:sldMk cId="4010063240" sldId="375"/>
            <ac:picMk id="9" creationId="{CF087C5B-8D88-07B0-5967-CF97ED0F8B9C}"/>
          </ac:picMkLst>
        </pc:picChg>
        <pc:picChg chg="add mod">
          <ac:chgData name="瑛莉菜 羽田" userId="64c7e7a027abc1d1" providerId="LiveId" clId="{21FE6B14-B96A-4CB6-A925-96F0BC4A8FC8}" dt="2024-09-09T07:04:19.185" v="17" actId="14100"/>
          <ac:picMkLst>
            <pc:docMk/>
            <pc:sldMk cId="4010063240" sldId="375"/>
            <ac:picMk id="12" creationId="{3056FA51-DF9B-D331-8214-5C1CD668F162}"/>
          </ac:picMkLst>
        </pc:picChg>
        <pc:picChg chg="del">
          <ac:chgData name="瑛莉菜 羽田" userId="64c7e7a027abc1d1" providerId="LiveId" clId="{21FE6B14-B96A-4CB6-A925-96F0BC4A8FC8}" dt="2024-09-09T07:03:00.067" v="6" actId="478"/>
          <ac:picMkLst>
            <pc:docMk/>
            <pc:sldMk cId="4010063240" sldId="375"/>
            <ac:picMk id="13" creationId="{FCA7E192-1682-D25A-F57A-DE78627F0A05}"/>
          </ac:picMkLst>
        </pc:picChg>
      </pc:sldChg>
    </pc:docChg>
  </pc:docChgLst>
  <pc:docChgLst>
    <pc:chgData name="瑛莉菜 羽田" userId="64c7e7a027abc1d1" providerId="LiveId" clId="{02640EFA-F9A1-4E84-9D25-BFF6878E7E6C}"/>
    <pc:docChg chg="custSel modSld">
      <pc:chgData name="瑛莉菜 羽田" userId="64c7e7a027abc1d1" providerId="LiveId" clId="{02640EFA-F9A1-4E84-9D25-BFF6878E7E6C}" dt="2024-09-09T07:14:29.979" v="52" actId="1076"/>
      <pc:docMkLst>
        <pc:docMk/>
      </pc:docMkLst>
      <pc:sldChg chg="addSp delSp modSp mod">
        <pc:chgData name="瑛莉菜 羽田" userId="64c7e7a027abc1d1" providerId="LiveId" clId="{02640EFA-F9A1-4E84-9D25-BFF6878E7E6C}" dt="2024-09-09T07:14:29.979" v="52" actId="1076"/>
        <pc:sldMkLst>
          <pc:docMk/>
          <pc:sldMk cId="4010063240" sldId="375"/>
        </pc:sldMkLst>
        <pc:spChg chg="mod">
          <ac:chgData name="瑛莉菜 羽田" userId="64c7e7a027abc1d1" providerId="LiveId" clId="{02640EFA-F9A1-4E84-9D25-BFF6878E7E6C}" dt="2024-09-09T07:12:33.705" v="30" actId="20577"/>
          <ac:spMkLst>
            <pc:docMk/>
            <pc:sldMk cId="4010063240" sldId="375"/>
            <ac:spMk id="2" creationId="{9C6C646A-4932-0ED0-0A88-228322997931}"/>
          </ac:spMkLst>
        </pc:spChg>
        <pc:spChg chg="mod">
          <ac:chgData name="瑛莉菜 羽田" userId="64c7e7a027abc1d1" providerId="LiveId" clId="{02640EFA-F9A1-4E84-9D25-BFF6878E7E6C}" dt="2024-09-09T07:12:09.809" v="4"/>
          <ac:spMkLst>
            <pc:docMk/>
            <pc:sldMk cId="4010063240" sldId="375"/>
            <ac:spMk id="14" creationId="{4C1CE79F-7A8C-E943-C2CD-9B9D895545B4}"/>
          </ac:spMkLst>
        </pc:spChg>
        <pc:spChg chg="mod">
          <ac:chgData name="瑛莉菜 羽田" userId="64c7e7a027abc1d1" providerId="LiveId" clId="{02640EFA-F9A1-4E84-9D25-BFF6878E7E6C}" dt="2024-09-09T07:11:31.776" v="0"/>
          <ac:spMkLst>
            <pc:docMk/>
            <pc:sldMk cId="4010063240" sldId="375"/>
            <ac:spMk id="23" creationId="{00000000-0000-0000-0000-000000000000}"/>
          </ac:spMkLst>
        </pc:spChg>
        <pc:spChg chg="mod">
          <ac:chgData name="瑛莉菜 羽田" userId="64c7e7a027abc1d1" providerId="LiveId" clId="{02640EFA-F9A1-4E84-9D25-BFF6878E7E6C}" dt="2024-09-09T07:11:39.929" v="1"/>
          <ac:spMkLst>
            <pc:docMk/>
            <pc:sldMk cId="4010063240" sldId="375"/>
            <ac:spMk id="65" creationId="{00000000-0000-0000-0000-000000000000}"/>
          </ac:spMkLst>
        </pc:spChg>
        <pc:picChg chg="add mod">
          <ac:chgData name="瑛莉菜 羽田" userId="64c7e7a027abc1d1" providerId="LiveId" clId="{02640EFA-F9A1-4E84-9D25-BFF6878E7E6C}" dt="2024-09-09T07:13:00.051" v="35" actId="14100"/>
          <ac:picMkLst>
            <pc:docMk/>
            <pc:sldMk cId="4010063240" sldId="375"/>
            <ac:picMk id="5" creationId="{36A189CF-F788-F095-44AD-1C7E1E75F555}"/>
          </ac:picMkLst>
        </pc:picChg>
        <pc:picChg chg="del">
          <ac:chgData name="瑛莉菜 羽田" userId="64c7e7a027abc1d1" providerId="LiveId" clId="{02640EFA-F9A1-4E84-9D25-BFF6878E7E6C}" dt="2024-09-09T07:12:54.166" v="33" actId="478"/>
          <ac:picMkLst>
            <pc:docMk/>
            <pc:sldMk cId="4010063240" sldId="375"/>
            <ac:picMk id="6" creationId="{C734D507-5C8D-4A25-9CD4-13E2599C57C1}"/>
          </ac:picMkLst>
        </pc:picChg>
        <pc:picChg chg="add del mod">
          <ac:chgData name="瑛莉菜 羽田" userId="64c7e7a027abc1d1" providerId="LiveId" clId="{02640EFA-F9A1-4E84-9D25-BFF6878E7E6C}" dt="2024-09-09T07:13:56.806" v="44" actId="478"/>
          <ac:picMkLst>
            <pc:docMk/>
            <pc:sldMk cId="4010063240" sldId="375"/>
            <ac:picMk id="8" creationId="{59FF9C57-37BD-BECE-3E23-BB8A65892D8D}"/>
          </ac:picMkLst>
        </pc:picChg>
        <pc:picChg chg="del">
          <ac:chgData name="瑛莉菜 羽田" userId="64c7e7a027abc1d1" providerId="LiveId" clId="{02640EFA-F9A1-4E84-9D25-BFF6878E7E6C}" dt="2024-09-09T07:13:01.922" v="37" actId="478"/>
          <ac:picMkLst>
            <pc:docMk/>
            <pc:sldMk cId="4010063240" sldId="375"/>
            <ac:picMk id="9" creationId="{CF087C5B-8D88-07B0-5967-CF97ED0F8B9C}"/>
          </ac:picMkLst>
        </pc:picChg>
        <pc:picChg chg="del">
          <ac:chgData name="瑛莉菜 羽田" userId="64c7e7a027abc1d1" providerId="LiveId" clId="{02640EFA-F9A1-4E84-9D25-BFF6878E7E6C}" dt="2024-09-09T07:13:01.419" v="36" actId="478"/>
          <ac:picMkLst>
            <pc:docMk/>
            <pc:sldMk cId="4010063240" sldId="375"/>
            <ac:picMk id="12" creationId="{3056FA51-DF9B-D331-8214-5C1CD668F162}"/>
          </ac:picMkLst>
        </pc:picChg>
        <pc:picChg chg="add mod">
          <ac:chgData name="瑛莉菜 羽田" userId="64c7e7a027abc1d1" providerId="LiveId" clId="{02640EFA-F9A1-4E84-9D25-BFF6878E7E6C}" dt="2024-09-09T07:13:55.673" v="43" actId="1076"/>
          <ac:picMkLst>
            <pc:docMk/>
            <pc:sldMk cId="4010063240" sldId="375"/>
            <ac:picMk id="13" creationId="{3F95E31D-430F-91FD-6476-D6A7B6F5A883}"/>
          </ac:picMkLst>
        </pc:picChg>
        <pc:picChg chg="add mod">
          <ac:chgData name="瑛莉菜 羽田" userId="64c7e7a027abc1d1" providerId="LiveId" clId="{02640EFA-F9A1-4E84-9D25-BFF6878E7E6C}" dt="2024-09-09T07:14:29.979" v="52" actId="1076"/>
          <ac:picMkLst>
            <pc:docMk/>
            <pc:sldMk cId="4010063240" sldId="375"/>
            <ac:picMk id="16" creationId="{3DBD8CB8-853D-2290-7C3F-CB77DE76D71E}"/>
          </ac:picMkLst>
        </pc:picChg>
      </pc:sldChg>
    </pc:docChg>
  </pc:docChgLst>
  <pc:docChgLst>
    <pc:chgData name="瑛莉菜 羽田" userId="64c7e7a027abc1d1" providerId="LiveId" clId="{94F91E24-9C81-41AC-8DAC-69F7E45EEE92}"/>
    <pc:docChg chg="custSel modSld">
      <pc:chgData name="瑛莉菜 羽田" userId="64c7e7a027abc1d1" providerId="LiveId" clId="{94F91E24-9C81-41AC-8DAC-69F7E45EEE92}" dt="2024-09-09T08:28:13.784" v="30"/>
      <pc:docMkLst>
        <pc:docMk/>
      </pc:docMkLst>
      <pc:sldChg chg="addSp delSp modSp mod">
        <pc:chgData name="瑛莉菜 羽田" userId="64c7e7a027abc1d1" providerId="LiveId" clId="{94F91E24-9C81-41AC-8DAC-69F7E45EEE92}" dt="2024-09-09T08:28:13.784" v="30"/>
        <pc:sldMkLst>
          <pc:docMk/>
          <pc:sldMk cId="4010063240" sldId="375"/>
        </pc:sldMkLst>
        <pc:spChg chg="mod">
          <ac:chgData name="瑛莉菜 羽田" userId="64c7e7a027abc1d1" providerId="LiveId" clId="{94F91E24-9C81-41AC-8DAC-69F7E45EEE92}" dt="2024-09-09T08:25:27.646" v="1"/>
          <ac:spMkLst>
            <pc:docMk/>
            <pc:sldMk cId="4010063240" sldId="375"/>
            <ac:spMk id="2" creationId="{9C6C646A-4932-0ED0-0A88-228322997931}"/>
          </ac:spMkLst>
        </pc:spChg>
        <pc:spChg chg="mod">
          <ac:chgData name="瑛莉菜 羽田" userId="64c7e7a027abc1d1" providerId="LiveId" clId="{94F91E24-9C81-41AC-8DAC-69F7E45EEE92}" dt="2024-09-09T08:26:18.113" v="8" actId="20577"/>
          <ac:spMkLst>
            <pc:docMk/>
            <pc:sldMk cId="4010063240" sldId="375"/>
            <ac:spMk id="14" creationId="{4C1CE79F-7A8C-E943-C2CD-9B9D895545B4}"/>
          </ac:spMkLst>
        </pc:spChg>
        <pc:spChg chg="mod">
          <ac:chgData name="瑛莉菜 羽田" userId="64c7e7a027abc1d1" providerId="LiveId" clId="{94F91E24-9C81-41AC-8DAC-69F7E45EEE92}" dt="2024-09-09T08:25:09.623" v="0"/>
          <ac:spMkLst>
            <pc:docMk/>
            <pc:sldMk cId="4010063240" sldId="375"/>
            <ac:spMk id="23" creationId="{00000000-0000-0000-0000-000000000000}"/>
          </ac:spMkLst>
        </pc:spChg>
        <pc:spChg chg="mod">
          <ac:chgData name="瑛莉菜 羽田" userId="64c7e7a027abc1d1" providerId="LiveId" clId="{94F91E24-9C81-41AC-8DAC-69F7E45EEE92}" dt="2024-09-09T08:28:13.784" v="30"/>
          <ac:spMkLst>
            <pc:docMk/>
            <pc:sldMk cId="4010063240" sldId="375"/>
            <ac:spMk id="69" creationId="{00000000-0000-0000-0000-000000000000}"/>
          </ac:spMkLst>
        </pc:spChg>
        <pc:picChg chg="add mod">
          <ac:chgData name="瑛莉菜 羽田" userId="64c7e7a027abc1d1" providerId="LiveId" clId="{94F91E24-9C81-41AC-8DAC-69F7E45EEE92}" dt="2024-09-09T08:26:41.736" v="14" actId="14100"/>
          <ac:picMkLst>
            <pc:docMk/>
            <pc:sldMk cId="4010063240" sldId="375"/>
            <ac:picMk id="5" creationId="{4B86F815-CD40-9690-8629-3AF0FD5AFD70}"/>
          </ac:picMkLst>
        </pc:picChg>
        <pc:picChg chg="del">
          <ac:chgData name="瑛莉菜 羽田" userId="64c7e7a027abc1d1" providerId="LiveId" clId="{94F91E24-9C81-41AC-8DAC-69F7E45EEE92}" dt="2024-09-09T08:26:36.302" v="12" actId="478"/>
          <ac:picMkLst>
            <pc:docMk/>
            <pc:sldMk cId="4010063240" sldId="375"/>
            <ac:picMk id="6" creationId="{4FBF91AA-80DD-3840-54DA-4CBE1DE671C1}"/>
          </ac:picMkLst>
        </pc:picChg>
        <pc:picChg chg="del">
          <ac:chgData name="瑛莉菜 羽田" userId="64c7e7a027abc1d1" providerId="LiveId" clId="{94F91E24-9C81-41AC-8DAC-69F7E45EEE92}" dt="2024-09-09T08:26:43.420" v="15" actId="478"/>
          <ac:picMkLst>
            <pc:docMk/>
            <pc:sldMk cId="4010063240" sldId="375"/>
            <ac:picMk id="8" creationId="{227D4D71-79D8-D555-8950-9923BA3BF535}"/>
          </ac:picMkLst>
        </pc:picChg>
        <pc:picChg chg="add mod">
          <ac:chgData name="瑛莉菜 羽田" userId="64c7e7a027abc1d1" providerId="LiveId" clId="{94F91E24-9C81-41AC-8DAC-69F7E45EEE92}" dt="2024-09-09T08:27:16.255" v="23" actId="1076"/>
          <ac:picMkLst>
            <pc:docMk/>
            <pc:sldMk cId="4010063240" sldId="375"/>
            <ac:picMk id="9" creationId="{4D25DFBF-1AF2-BF2D-7095-F15882E7FD01}"/>
          </ac:picMkLst>
        </pc:picChg>
        <pc:picChg chg="del">
          <ac:chgData name="瑛莉菜 羽田" userId="64c7e7a027abc1d1" providerId="LiveId" clId="{94F91E24-9C81-41AC-8DAC-69F7E45EEE92}" dt="2024-09-09T08:26:43.860" v="16" actId="478"/>
          <ac:picMkLst>
            <pc:docMk/>
            <pc:sldMk cId="4010063240" sldId="375"/>
            <ac:picMk id="12" creationId="{DA1710B0-ACD8-A776-D959-772E58855AA3}"/>
          </ac:picMkLst>
        </pc:picChg>
        <pc:picChg chg="add mod">
          <ac:chgData name="瑛莉菜 羽田" userId="64c7e7a027abc1d1" providerId="LiveId" clId="{94F91E24-9C81-41AC-8DAC-69F7E45EEE92}" dt="2024-09-09T08:27:40.603" v="26" actId="1076"/>
          <ac:picMkLst>
            <pc:docMk/>
            <pc:sldMk cId="4010063240" sldId="375"/>
            <ac:picMk id="13" creationId="{7AE7BD69-6C66-E4B5-1880-9F514CC287DC}"/>
          </ac:picMkLst>
        </pc:picChg>
      </pc:sldChg>
    </pc:docChg>
  </pc:docChgLst>
  <pc:docChgLst>
    <pc:chgData name="瑛莉菜 羽田" userId="64c7e7a027abc1d1" providerId="LiveId" clId="{320D31C1-FE03-414B-8DB2-23107E7BD55C}"/>
    <pc:docChg chg="custSel modSld">
      <pc:chgData name="瑛莉菜 羽田" userId="64c7e7a027abc1d1" providerId="LiveId" clId="{320D31C1-FE03-414B-8DB2-23107E7BD55C}" dt="2024-09-09T08:46:02.900" v="59" actId="1076"/>
      <pc:docMkLst>
        <pc:docMk/>
      </pc:docMkLst>
      <pc:sldChg chg="addSp delSp modSp mod">
        <pc:chgData name="瑛莉菜 羽田" userId="64c7e7a027abc1d1" providerId="LiveId" clId="{320D31C1-FE03-414B-8DB2-23107E7BD55C}" dt="2024-09-09T08:46:02.900" v="59" actId="1076"/>
        <pc:sldMkLst>
          <pc:docMk/>
          <pc:sldMk cId="4010063240" sldId="375"/>
        </pc:sldMkLst>
        <pc:spChg chg="mod">
          <ac:chgData name="瑛莉菜 羽田" userId="64c7e7a027abc1d1" providerId="LiveId" clId="{320D31C1-FE03-414B-8DB2-23107E7BD55C}" dt="2024-09-09T08:44:03.180" v="27" actId="20577"/>
          <ac:spMkLst>
            <pc:docMk/>
            <pc:sldMk cId="4010063240" sldId="375"/>
            <ac:spMk id="2" creationId="{9C6C646A-4932-0ED0-0A88-228322997931}"/>
          </ac:spMkLst>
        </pc:spChg>
        <pc:spChg chg="mod">
          <ac:chgData name="瑛莉菜 羽田" userId="64c7e7a027abc1d1" providerId="LiveId" clId="{320D31C1-FE03-414B-8DB2-23107E7BD55C}" dt="2024-09-09T08:44:35.959" v="34" actId="20577"/>
          <ac:spMkLst>
            <pc:docMk/>
            <pc:sldMk cId="4010063240" sldId="375"/>
            <ac:spMk id="14" creationId="{4C1CE79F-7A8C-E943-C2CD-9B9D895545B4}"/>
          </ac:spMkLst>
        </pc:spChg>
        <pc:spChg chg="mod">
          <ac:chgData name="瑛莉菜 羽田" userId="64c7e7a027abc1d1" providerId="LiveId" clId="{320D31C1-FE03-414B-8DB2-23107E7BD55C}" dt="2024-09-09T08:43:33.348" v="0"/>
          <ac:spMkLst>
            <pc:docMk/>
            <pc:sldMk cId="4010063240" sldId="375"/>
            <ac:spMk id="23" creationId="{00000000-0000-0000-0000-000000000000}"/>
          </ac:spMkLst>
        </pc:spChg>
        <pc:spChg chg="mod">
          <ac:chgData name="瑛莉菜 羽田" userId="64c7e7a027abc1d1" providerId="LiveId" clId="{320D31C1-FE03-414B-8DB2-23107E7BD55C}" dt="2024-09-09T08:43:43.088" v="1"/>
          <ac:spMkLst>
            <pc:docMk/>
            <pc:sldMk cId="4010063240" sldId="375"/>
            <ac:spMk id="65" creationId="{00000000-0000-0000-0000-000000000000}"/>
          </ac:spMkLst>
        </pc:spChg>
        <pc:picChg chg="add mod">
          <ac:chgData name="瑛莉菜 羽田" userId="64c7e7a027abc1d1" providerId="LiveId" clId="{320D31C1-FE03-414B-8DB2-23107E7BD55C}" dt="2024-09-09T08:45:34.294" v="47" actId="1076"/>
          <ac:picMkLst>
            <pc:docMk/>
            <pc:sldMk cId="4010063240" sldId="375"/>
            <ac:picMk id="5" creationId="{6BF377F8-825F-8AF1-BE94-E47780ABEA8E}"/>
          </ac:picMkLst>
        </pc:picChg>
        <pc:picChg chg="del">
          <ac:chgData name="瑛莉菜 羽田" userId="64c7e7a027abc1d1" providerId="LiveId" clId="{320D31C1-FE03-414B-8DB2-23107E7BD55C}" dt="2024-09-09T08:44:50.042" v="36" actId="478"/>
          <ac:picMkLst>
            <pc:docMk/>
            <pc:sldMk cId="4010063240" sldId="375"/>
            <ac:picMk id="6" creationId="{FB439006-F8A9-2693-2AA7-040E57A45CE7}"/>
          </ac:picMkLst>
        </pc:picChg>
        <pc:picChg chg="del">
          <ac:chgData name="瑛莉菜 羽田" userId="64c7e7a027abc1d1" providerId="LiveId" clId="{320D31C1-FE03-414B-8DB2-23107E7BD55C}" dt="2024-09-09T08:44:56.617" v="40" actId="478"/>
          <ac:picMkLst>
            <pc:docMk/>
            <pc:sldMk cId="4010063240" sldId="375"/>
            <ac:picMk id="8" creationId="{FA5C65A4-4AF6-3235-88EA-79C44BD69485}"/>
          </ac:picMkLst>
        </pc:picChg>
        <pc:picChg chg="add mod">
          <ac:chgData name="瑛莉菜 羽田" userId="64c7e7a027abc1d1" providerId="LiveId" clId="{320D31C1-FE03-414B-8DB2-23107E7BD55C}" dt="2024-09-09T08:46:00.614" v="58" actId="1076"/>
          <ac:picMkLst>
            <pc:docMk/>
            <pc:sldMk cId="4010063240" sldId="375"/>
            <ac:picMk id="9" creationId="{077DCF57-41F4-02A8-82F2-2D0CF40A8B42}"/>
          </ac:picMkLst>
        </pc:picChg>
        <pc:picChg chg="add mod">
          <ac:chgData name="瑛莉菜 羽田" userId="64c7e7a027abc1d1" providerId="LiveId" clId="{320D31C1-FE03-414B-8DB2-23107E7BD55C}" dt="2024-09-09T08:46:02.900" v="59" actId="1076"/>
          <ac:picMkLst>
            <pc:docMk/>
            <pc:sldMk cId="4010063240" sldId="375"/>
            <ac:picMk id="12" creationId="{CD83796A-5EF4-39AD-3B21-C65B6D40EE3F}"/>
          </ac:picMkLst>
        </pc:picChg>
      </pc:sldChg>
    </pc:docChg>
  </pc:docChgLst>
  <pc:docChgLst>
    <pc:chgData name="瑛莉菜 羽田" userId="64c7e7a027abc1d1" providerId="LiveId" clId="{C4FF468D-4D78-46C5-B714-B55AC0D05585}"/>
    <pc:docChg chg="custSel modSld">
      <pc:chgData name="瑛莉菜 羽田" userId="64c7e7a027abc1d1" providerId="LiveId" clId="{C4FF468D-4D78-46C5-B714-B55AC0D05585}" dt="2024-09-09T08:15:15.476" v="75" actId="1076"/>
      <pc:docMkLst>
        <pc:docMk/>
      </pc:docMkLst>
      <pc:sldChg chg="addSp delSp modSp mod">
        <pc:chgData name="瑛莉菜 羽田" userId="64c7e7a027abc1d1" providerId="LiveId" clId="{C4FF468D-4D78-46C5-B714-B55AC0D05585}" dt="2024-09-09T08:15:15.476" v="75" actId="1076"/>
        <pc:sldMkLst>
          <pc:docMk/>
          <pc:sldMk cId="4010063240" sldId="375"/>
        </pc:sldMkLst>
        <pc:spChg chg="mod">
          <ac:chgData name="瑛莉菜 羽田" userId="64c7e7a027abc1d1" providerId="LiveId" clId="{C4FF468D-4D78-46C5-B714-B55AC0D05585}" dt="2024-09-09T08:11:25.300" v="47"/>
          <ac:spMkLst>
            <pc:docMk/>
            <pc:sldMk cId="4010063240" sldId="375"/>
            <ac:spMk id="2" creationId="{9C6C646A-4932-0ED0-0A88-228322997931}"/>
          </ac:spMkLst>
        </pc:spChg>
        <pc:spChg chg="mod">
          <ac:chgData name="瑛莉菜 羽田" userId="64c7e7a027abc1d1" providerId="LiveId" clId="{C4FF468D-4D78-46C5-B714-B55AC0D05585}" dt="2024-09-09T08:12:24.340" v="54" actId="20577"/>
          <ac:spMkLst>
            <pc:docMk/>
            <pc:sldMk cId="4010063240" sldId="375"/>
            <ac:spMk id="14" creationId="{4C1CE79F-7A8C-E943-C2CD-9B9D895545B4}"/>
          </ac:spMkLst>
        </pc:spChg>
        <pc:spChg chg="mod">
          <ac:chgData name="瑛莉菜 羽田" userId="64c7e7a027abc1d1" providerId="LiveId" clId="{C4FF468D-4D78-46C5-B714-B55AC0D05585}" dt="2024-09-09T08:10:14.132" v="2"/>
          <ac:spMkLst>
            <pc:docMk/>
            <pc:sldMk cId="4010063240" sldId="375"/>
            <ac:spMk id="23" creationId="{00000000-0000-0000-0000-000000000000}"/>
          </ac:spMkLst>
        </pc:spChg>
        <pc:spChg chg="mod">
          <ac:chgData name="瑛莉菜 羽田" userId="64c7e7a027abc1d1" providerId="LiveId" clId="{C4FF468D-4D78-46C5-B714-B55AC0D05585}" dt="2024-09-09T08:10:27.119" v="3"/>
          <ac:spMkLst>
            <pc:docMk/>
            <pc:sldMk cId="4010063240" sldId="375"/>
            <ac:spMk id="65" creationId="{00000000-0000-0000-0000-000000000000}"/>
          </ac:spMkLst>
        </pc:spChg>
        <pc:spChg chg="mod">
          <ac:chgData name="瑛莉菜 羽田" userId="64c7e7a027abc1d1" providerId="LiveId" clId="{C4FF468D-4D78-46C5-B714-B55AC0D05585}" dt="2024-09-09T08:10:42.455" v="13" actId="20577"/>
          <ac:spMkLst>
            <pc:docMk/>
            <pc:sldMk cId="4010063240" sldId="375"/>
            <ac:spMk id="69" creationId="{00000000-0000-0000-0000-000000000000}"/>
          </ac:spMkLst>
        </pc:spChg>
        <pc:picChg chg="del">
          <ac:chgData name="瑛莉菜 羽田" userId="64c7e7a027abc1d1" providerId="LiveId" clId="{C4FF468D-4D78-46C5-B714-B55AC0D05585}" dt="2024-09-09T08:13:47.367" v="57" actId="478"/>
          <ac:picMkLst>
            <pc:docMk/>
            <pc:sldMk cId="4010063240" sldId="375"/>
            <ac:picMk id="5" creationId="{EC8C2C1A-2D9B-1DA4-E250-5FE9AE897D44}"/>
          </ac:picMkLst>
        </pc:picChg>
        <pc:picChg chg="add mod">
          <ac:chgData name="瑛莉菜 羽田" userId="64c7e7a027abc1d1" providerId="LiveId" clId="{C4FF468D-4D78-46C5-B714-B55AC0D05585}" dt="2024-09-09T08:13:51.550" v="59" actId="14100"/>
          <ac:picMkLst>
            <pc:docMk/>
            <pc:sldMk cId="4010063240" sldId="375"/>
            <ac:picMk id="6" creationId="{4FBF91AA-80DD-3840-54DA-4CBE1DE671C1}"/>
          </ac:picMkLst>
        </pc:picChg>
        <pc:picChg chg="add mod">
          <ac:chgData name="瑛莉菜 羽田" userId="64c7e7a027abc1d1" providerId="LiveId" clId="{C4FF468D-4D78-46C5-B714-B55AC0D05585}" dt="2024-09-09T08:14:35.094" v="68" actId="1076"/>
          <ac:picMkLst>
            <pc:docMk/>
            <pc:sldMk cId="4010063240" sldId="375"/>
            <ac:picMk id="8" creationId="{227D4D71-79D8-D555-8950-9923BA3BF535}"/>
          </ac:picMkLst>
        </pc:picChg>
        <pc:picChg chg="del">
          <ac:chgData name="瑛莉菜 羽田" userId="64c7e7a027abc1d1" providerId="LiveId" clId="{C4FF468D-4D78-46C5-B714-B55AC0D05585}" dt="2024-09-09T08:14:04.786" v="61" actId="478"/>
          <ac:picMkLst>
            <pc:docMk/>
            <pc:sldMk cId="4010063240" sldId="375"/>
            <ac:picMk id="9" creationId="{A34A0D4C-F3BA-D1AB-19F7-68A1BE4C89B8}"/>
          </ac:picMkLst>
        </pc:picChg>
        <pc:picChg chg="add mod">
          <ac:chgData name="瑛莉菜 羽田" userId="64c7e7a027abc1d1" providerId="LiveId" clId="{C4FF468D-4D78-46C5-B714-B55AC0D05585}" dt="2024-09-09T08:15:15.476" v="75" actId="1076"/>
          <ac:picMkLst>
            <pc:docMk/>
            <pc:sldMk cId="4010063240" sldId="375"/>
            <ac:picMk id="12" creationId="{DA1710B0-ACD8-A776-D959-772E58855AA3}"/>
          </ac:picMkLst>
        </pc:picChg>
        <pc:picChg chg="del">
          <ac:chgData name="瑛莉菜 羽田" userId="64c7e7a027abc1d1" providerId="LiveId" clId="{C4FF468D-4D78-46C5-B714-B55AC0D05585}" dt="2024-09-09T08:14:04.244" v="60" actId="478"/>
          <ac:picMkLst>
            <pc:docMk/>
            <pc:sldMk cId="4010063240" sldId="375"/>
            <ac:picMk id="13" creationId="{72C9AD0E-CF0B-CF6D-A3CA-C2E3B1785443}"/>
          </ac:picMkLst>
        </pc:picChg>
      </pc:sldChg>
    </pc:docChg>
  </pc:docChgLst>
  <pc:docChgLst>
    <pc:chgData name="瑛莉菜 羽田" userId="64c7e7a027abc1d1" providerId="LiveId" clId="{AD9D6537-3635-43A0-841E-500BECF0B1EC}"/>
    <pc:docChg chg="undo custSel modSld">
      <pc:chgData name="瑛莉菜 羽田" userId="64c7e7a027abc1d1" providerId="LiveId" clId="{AD9D6537-3635-43A0-841E-500BECF0B1EC}" dt="2024-09-09T08:08:11.921" v="117" actId="14100"/>
      <pc:docMkLst>
        <pc:docMk/>
      </pc:docMkLst>
      <pc:sldChg chg="addSp delSp modSp mod">
        <pc:chgData name="瑛莉菜 羽田" userId="64c7e7a027abc1d1" providerId="LiveId" clId="{AD9D6537-3635-43A0-841E-500BECF0B1EC}" dt="2024-09-09T08:08:11.921" v="117" actId="14100"/>
        <pc:sldMkLst>
          <pc:docMk/>
          <pc:sldMk cId="4010063240" sldId="375"/>
        </pc:sldMkLst>
        <pc:spChg chg="mod">
          <ac:chgData name="瑛莉菜 羽田" userId="64c7e7a027abc1d1" providerId="LiveId" clId="{AD9D6537-3635-43A0-841E-500BECF0B1EC}" dt="2024-09-09T08:05:41.645" v="97" actId="20577"/>
          <ac:spMkLst>
            <pc:docMk/>
            <pc:sldMk cId="4010063240" sldId="375"/>
            <ac:spMk id="2" creationId="{9C6C646A-4932-0ED0-0A88-228322997931}"/>
          </ac:spMkLst>
        </pc:spChg>
        <pc:spChg chg="mod">
          <ac:chgData name="瑛莉菜 羽田" userId="64c7e7a027abc1d1" providerId="LiveId" clId="{AD9D6537-3635-43A0-841E-500BECF0B1EC}" dt="2024-09-09T08:00:42.227" v="2"/>
          <ac:spMkLst>
            <pc:docMk/>
            <pc:sldMk cId="4010063240" sldId="375"/>
            <ac:spMk id="10" creationId="{C3C3B70E-4FFF-B141-8B18-557D6A287CFD}"/>
          </ac:spMkLst>
        </pc:spChg>
        <pc:spChg chg="mod">
          <ac:chgData name="瑛莉菜 羽田" userId="64c7e7a027abc1d1" providerId="LiveId" clId="{AD9D6537-3635-43A0-841E-500BECF0B1EC}" dt="2024-09-09T08:01:42.832" v="9" actId="20577"/>
          <ac:spMkLst>
            <pc:docMk/>
            <pc:sldMk cId="4010063240" sldId="375"/>
            <ac:spMk id="14" creationId="{4C1CE79F-7A8C-E943-C2CD-9B9D895545B4}"/>
          </ac:spMkLst>
        </pc:spChg>
        <pc:spChg chg="mod">
          <ac:chgData name="瑛莉菜 羽田" userId="64c7e7a027abc1d1" providerId="LiveId" clId="{AD9D6537-3635-43A0-841E-500BECF0B1EC}" dt="2024-09-09T08:00:21.692" v="0"/>
          <ac:spMkLst>
            <pc:docMk/>
            <pc:sldMk cId="4010063240" sldId="375"/>
            <ac:spMk id="23" creationId="{00000000-0000-0000-0000-000000000000}"/>
          </ac:spMkLst>
        </pc:spChg>
        <pc:spChg chg="mod">
          <ac:chgData name="瑛莉菜 羽田" userId="64c7e7a027abc1d1" providerId="LiveId" clId="{AD9D6537-3635-43A0-841E-500BECF0B1EC}" dt="2024-09-09T08:00:28.393" v="1"/>
          <ac:spMkLst>
            <pc:docMk/>
            <pc:sldMk cId="4010063240" sldId="375"/>
            <ac:spMk id="65" creationId="{00000000-0000-0000-0000-000000000000}"/>
          </ac:spMkLst>
        </pc:spChg>
        <pc:spChg chg="mod">
          <ac:chgData name="瑛莉菜 羽田" userId="64c7e7a027abc1d1" providerId="LiveId" clId="{AD9D6537-3635-43A0-841E-500BECF0B1EC}" dt="2024-09-09T08:08:11.921" v="117" actId="14100"/>
          <ac:spMkLst>
            <pc:docMk/>
            <pc:sldMk cId="4010063240" sldId="375"/>
            <ac:spMk id="69" creationId="{00000000-0000-0000-0000-000000000000}"/>
          </ac:spMkLst>
        </pc:spChg>
        <pc:picChg chg="add mod">
          <ac:chgData name="瑛莉菜 羽田" userId="64c7e7a027abc1d1" providerId="LiveId" clId="{AD9D6537-3635-43A0-841E-500BECF0B1EC}" dt="2024-09-09T08:06:21.669" v="103" actId="14100"/>
          <ac:picMkLst>
            <pc:docMk/>
            <pc:sldMk cId="4010063240" sldId="375"/>
            <ac:picMk id="5" creationId="{EC8C2C1A-2D9B-1DA4-E250-5FE9AE897D44}"/>
          </ac:picMkLst>
        </pc:picChg>
        <pc:picChg chg="del">
          <ac:chgData name="瑛莉菜 羽田" userId="64c7e7a027abc1d1" providerId="LiveId" clId="{AD9D6537-3635-43A0-841E-500BECF0B1EC}" dt="2024-09-09T08:06:16.741" v="101" actId="478"/>
          <ac:picMkLst>
            <pc:docMk/>
            <pc:sldMk cId="4010063240" sldId="375"/>
            <ac:picMk id="6" creationId="{1135EECE-504F-9424-ACC0-FE9A43FC3E48}"/>
          </ac:picMkLst>
        </pc:picChg>
        <pc:picChg chg="del">
          <ac:chgData name="瑛莉菜 羽田" userId="64c7e7a027abc1d1" providerId="LiveId" clId="{AD9D6537-3635-43A0-841E-500BECF0B1EC}" dt="2024-09-09T08:06:23.273" v="105" actId="478"/>
          <ac:picMkLst>
            <pc:docMk/>
            <pc:sldMk cId="4010063240" sldId="375"/>
            <ac:picMk id="8" creationId="{177B220F-D93E-3FE7-549B-B287A9F85141}"/>
          </ac:picMkLst>
        </pc:picChg>
        <pc:picChg chg="add mod">
          <ac:chgData name="瑛莉菜 羽田" userId="64c7e7a027abc1d1" providerId="LiveId" clId="{AD9D6537-3635-43A0-841E-500BECF0B1EC}" dt="2024-09-09T08:06:51.786" v="109" actId="14100"/>
          <ac:picMkLst>
            <pc:docMk/>
            <pc:sldMk cId="4010063240" sldId="375"/>
            <ac:picMk id="9" creationId="{A34A0D4C-F3BA-D1AB-19F7-68A1BE4C89B8}"/>
          </ac:picMkLst>
        </pc:picChg>
        <pc:picChg chg="del">
          <ac:chgData name="瑛莉菜 羽田" userId="64c7e7a027abc1d1" providerId="LiveId" clId="{AD9D6537-3635-43A0-841E-500BECF0B1EC}" dt="2024-09-09T08:06:22.801" v="104" actId="478"/>
          <ac:picMkLst>
            <pc:docMk/>
            <pc:sldMk cId="4010063240" sldId="375"/>
            <ac:picMk id="12" creationId="{33D79CC4-8718-ECD8-6487-89CBC6A8A6E2}"/>
          </ac:picMkLst>
        </pc:picChg>
        <pc:picChg chg="add mod">
          <ac:chgData name="瑛莉菜 羽田" userId="64c7e7a027abc1d1" providerId="LiveId" clId="{AD9D6537-3635-43A0-841E-500BECF0B1EC}" dt="2024-09-09T08:07:24.921" v="112" actId="1076"/>
          <ac:picMkLst>
            <pc:docMk/>
            <pc:sldMk cId="4010063240" sldId="375"/>
            <ac:picMk id="13" creationId="{72C9AD0E-CF0B-CF6D-A3CA-C2E3B1785443}"/>
          </ac:picMkLst>
        </pc:picChg>
      </pc:sldChg>
    </pc:docChg>
  </pc:docChgLst>
  <pc:docChgLst>
    <pc:chgData name="瑛莉菜 羽田" userId="64c7e7a027abc1d1" providerId="LiveId" clId="{28520FB5-063C-43B6-8A64-8F7C42887CDC}"/>
    <pc:docChg chg="custSel modSld">
      <pc:chgData name="瑛莉菜 羽田" userId="64c7e7a027abc1d1" providerId="LiveId" clId="{28520FB5-063C-43B6-8A64-8F7C42887CDC}" dt="2024-09-09T06:50:10.637" v="72" actId="1076"/>
      <pc:docMkLst>
        <pc:docMk/>
      </pc:docMkLst>
      <pc:sldChg chg="addSp delSp modSp mod">
        <pc:chgData name="瑛莉菜 羽田" userId="64c7e7a027abc1d1" providerId="LiveId" clId="{28520FB5-063C-43B6-8A64-8F7C42887CDC}" dt="2024-09-09T06:50:10.637" v="72" actId="1076"/>
        <pc:sldMkLst>
          <pc:docMk/>
          <pc:sldMk cId="4010063240" sldId="375"/>
        </pc:sldMkLst>
        <pc:spChg chg="mod">
          <ac:chgData name="瑛莉菜 羽田" userId="64c7e7a027abc1d1" providerId="LiveId" clId="{28520FB5-063C-43B6-8A64-8F7C42887CDC}" dt="2024-09-09T06:47:00.052" v="36" actId="20577"/>
          <ac:spMkLst>
            <pc:docMk/>
            <pc:sldMk cId="4010063240" sldId="375"/>
            <ac:spMk id="2" creationId="{9C6C646A-4932-0ED0-0A88-228322997931}"/>
          </ac:spMkLst>
        </pc:spChg>
        <pc:spChg chg="mod">
          <ac:chgData name="瑛莉菜 羽田" userId="64c7e7a027abc1d1" providerId="LiveId" clId="{28520FB5-063C-43B6-8A64-8F7C42887CDC}" dt="2024-09-09T06:47:45.690" v="43" actId="1076"/>
          <ac:spMkLst>
            <pc:docMk/>
            <pc:sldMk cId="4010063240" sldId="375"/>
            <ac:spMk id="14" creationId="{4C1CE79F-7A8C-E943-C2CD-9B9D895545B4}"/>
          </ac:spMkLst>
        </pc:spChg>
        <pc:spChg chg="mod">
          <ac:chgData name="瑛莉菜 羽田" userId="64c7e7a027abc1d1" providerId="LiveId" clId="{28520FB5-063C-43B6-8A64-8F7C42887CDC}" dt="2024-09-09T06:46:15.193" v="0"/>
          <ac:spMkLst>
            <pc:docMk/>
            <pc:sldMk cId="4010063240" sldId="375"/>
            <ac:spMk id="23" creationId="{00000000-0000-0000-0000-000000000000}"/>
          </ac:spMkLst>
        </pc:spChg>
        <pc:spChg chg="mod">
          <ac:chgData name="瑛莉菜 羽田" userId="64c7e7a027abc1d1" providerId="LiveId" clId="{28520FB5-063C-43B6-8A64-8F7C42887CDC}" dt="2024-09-09T06:46:26.429" v="10"/>
          <ac:spMkLst>
            <pc:docMk/>
            <pc:sldMk cId="4010063240" sldId="375"/>
            <ac:spMk id="65" creationId="{00000000-0000-0000-0000-000000000000}"/>
          </ac:spMkLst>
        </pc:spChg>
        <pc:picChg chg="del">
          <ac:chgData name="瑛莉菜 羽田" userId="64c7e7a027abc1d1" providerId="LiveId" clId="{28520FB5-063C-43B6-8A64-8F7C42887CDC}" dt="2024-09-09T06:48:07.833" v="47" actId="478"/>
          <ac:picMkLst>
            <pc:docMk/>
            <pc:sldMk cId="4010063240" sldId="375"/>
            <ac:picMk id="5" creationId="{E8F48936-3C9C-8D85-F2E4-A4C685ACED4F}"/>
          </ac:picMkLst>
        </pc:picChg>
        <pc:picChg chg="add mod">
          <ac:chgData name="瑛莉菜 羽田" userId="64c7e7a027abc1d1" providerId="LiveId" clId="{28520FB5-063C-43B6-8A64-8F7C42887CDC}" dt="2024-09-09T06:48:36.138" v="49" actId="14100"/>
          <ac:picMkLst>
            <pc:docMk/>
            <pc:sldMk cId="4010063240" sldId="375"/>
            <ac:picMk id="6" creationId="{C851B347-6535-375B-F5B6-E26C4FE4F077}"/>
          </ac:picMkLst>
        </pc:picChg>
        <pc:picChg chg="del">
          <ac:chgData name="瑛莉菜 羽田" userId="64c7e7a027abc1d1" providerId="LiveId" clId="{28520FB5-063C-43B6-8A64-8F7C42887CDC}" dt="2024-09-09T06:48:37.849" v="51" actId="478"/>
          <ac:picMkLst>
            <pc:docMk/>
            <pc:sldMk cId="4010063240" sldId="375"/>
            <ac:picMk id="8" creationId="{7C0F8CC6-C7C0-2D90-2ED5-5B71F15594F9}"/>
          </ac:picMkLst>
        </pc:picChg>
        <pc:picChg chg="add mod">
          <ac:chgData name="瑛莉菜 羽田" userId="64c7e7a027abc1d1" providerId="LiveId" clId="{28520FB5-063C-43B6-8A64-8F7C42887CDC}" dt="2024-09-09T06:50:10.637" v="72" actId="1076"/>
          <ac:picMkLst>
            <pc:docMk/>
            <pc:sldMk cId="4010063240" sldId="375"/>
            <ac:picMk id="9" creationId="{39D468F3-C13D-A4FF-3D1C-FA8BB67FEDD4}"/>
          </ac:picMkLst>
        </pc:picChg>
        <pc:picChg chg="add mod">
          <ac:chgData name="瑛莉菜 羽田" userId="64c7e7a027abc1d1" providerId="LiveId" clId="{28520FB5-063C-43B6-8A64-8F7C42887CDC}" dt="2024-09-09T06:49:50.226" v="67" actId="1076"/>
          <ac:picMkLst>
            <pc:docMk/>
            <pc:sldMk cId="4010063240" sldId="375"/>
            <ac:picMk id="12" creationId="{B090BDD4-969A-0667-639D-402EE2C804B8}"/>
          </ac:picMkLst>
        </pc:picChg>
        <pc:picChg chg="del">
          <ac:chgData name="瑛莉菜 羽田" userId="64c7e7a027abc1d1" providerId="LiveId" clId="{28520FB5-063C-43B6-8A64-8F7C42887CDC}" dt="2024-09-09T06:48:37.286" v="50" actId="478"/>
          <ac:picMkLst>
            <pc:docMk/>
            <pc:sldMk cId="4010063240" sldId="375"/>
            <ac:picMk id="13" creationId="{E2A06BA3-862C-5BFE-9C0B-41DF9C197431}"/>
          </ac:picMkLst>
        </pc:picChg>
      </pc:sldChg>
    </pc:docChg>
  </pc:docChgLst>
  <pc:docChgLst>
    <pc:chgData name="瑛莉菜 羽田" userId="64c7e7a027abc1d1" providerId="LiveId" clId="{937F76DC-A818-4C9F-ABC9-82803FE0407D}"/>
    <pc:docChg chg="custSel modSld">
      <pc:chgData name="瑛莉菜 羽田" userId="64c7e7a027abc1d1" providerId="LiveId" clId="{937F76DC-A818-4C9F-ABC9-82803FE0407D}" dt="2024-09-09T07:50:11.109" v="56" actId="14100"/>
      <pc:docMkLst>
        <pc:docMk/>
      </pc:docMkLst>
      <pc:sldChg chg="addSp delSp modSp mod">
        <pc:chgData name="瑛莉菜 羽田" userId="64c7e7a027abc1d1" providerId="LiveId" clId="{937F76DC-A818-4C9F-ABC9-82803FE0407D}" dt="2024-09-09T07:50:11.109" v="56" actId="14100"/>
        <pc:sldMkLst>
          <pc:docMk/>
          <pc:sldMk cId="4010063240" sldId="375"/>
        </pc:sldMkLst>
        <pc:spChg chg="mod">
          <ac:chgData name="瑛莉菜 羽田" userId="64c7e7a027abc1d1" providerId="LiveId" clId="{937F76DC-A818-4C9F-ABC9-82803FE0407D}" dt="2024-09-09T07:47:56.105" v="31" actId="20577"/>
          <ac:spMkLst>
            <pc:docMk/>
            <pc:sldMk cId="4010063240" sldId="375"/>
            <ac:spMk id="2" creationId="{9C6C646A-4932-0ED0-0A88-228322997931}"/>
          </ac:spMkLst>
        </pc:spChg>
        <pc:spChg chg="mod">
          <ac:chgData name="瑛莉菜 羽田" userId="64c7e7a027abc1d1" providerId="LiveId" clId="{937F76DC-A818-4C9F-ABC9-82803FE0407D}" dt="2024-09-09T07:48:24.712" v="34"/>
          <ac:spMkLst>
            <pc:docMk/>
            <pc:sldMk cId="4010063240" sldId="375"/>
            <ac:spMk id="14" creationId="{4C1CE79F-7A8C-E943-C2CD-9B9D895545B4}"/>
          </ac:spMkLst>
        </pc:spChg>
        <pc:spChg chg="mod">
          <ac:chgData name="瑛莉菜 羽田" userId="64c7e7a027abc1d1" providerId="LiveId" clId="{937F76DC-A818-4C9F-ABC9-82803FE0407D}" dt="2024-09-09T07:47:22.117" v="0"/>
          <ac:spMkLst>
            <pc:docMk/>
            <pc:sldMk cId="4010063240" sldId="375"/>
            <ac:spMk id="23" creationId="{00000000-0000-0000-0000-000000000000}"/>
          </ac:spMkLst>
        </pc:spChg>
        <pc:spChg chg="mod">
          <ac:chgData name="瑛莉菜 羽田" userId="64c7e7a027abc1d1" providerId="LiveId" clId="{937F76DC-A818-4C9F-ABC9-82803FE0407D}" dt="2024-09-09T07:47:30.116" v="1"/>
          <ac:spMkLst>
            <pc:docMk/>
            <pc:sldMk cId="4010063240" sldId="375"/>
            <ac:spMk id="65" creationId="{00000000-0000-0000-0000-000000000000}"/>
          </ac:spMkLst>
        </pc:spChg>
        <pc:picChg chg="del">
          <ac:chgData name="瑛莉菜 羽田" userId="64c7e7a027abc1d1" providerId="LiveId" clId="{937F76DC-A818-4C9F-ABC9-82803FE0407D}" dt="2024-09-09T07:48:44.567" v="37" actId="478"/>
          <ac:picMkLst>
            <pc:docMk/>
            <pc:sldMk cId="4010063240" sldId="375"/>
            <ac:picMk id="5" creationId="{695C7DD8-8CDE-194F-0A50-65CF1FE049A9}"/>
          </ac:picMkLst>
        </pc:picChg>
        <pc:picChg chg="add mod">
          <ac:chgData name="瑛莉菜 羽田" userId="64c7e7a027abc1d1" providerId="LiveId" clId="{937F76DC-A818-4C9F-ABC9-82803FE0407D}" dt="2024-09-09T07:48:50.612" v="39" actId="14100"/>
          <ac:picMkLst>
            <pc:docMk/>
            <pc:sldMk cId="4010063240" sldId="375"/>
            <ac:picMk id="6" creationId="{1135EECE-504F-9424-ACC0-FE9A43FC3E48}"/>
          </ac:picMkLst>
        </pc:picChg>
        <pc:picChg chg="add mod">
          <ac:chgData name="瑛莉菜 羽田" userId="64c7e7a027abc1d1" providerId="LiveId" clId="{937F76DC-A818-4C9F-ABC9-82803FE0407D}" dt="2024-09-09T07:50:04.823" v="53" actId="1076"/>
          <ac:picMkLst>
            <pc:docMk/>
            <pc:sldMk cId="4010063240" sldId="375"/>
            <ac:picMk id="8" creationId="{177B220F-D93E-3FE7-549B-B287A9F85141}"/>
          </ac:picMkLst>
        </pc:picChg>
        <pc:picChg chg="del">
          <ac:chgData name="瑛莉菜 羽田" userId="64c7e7a027abc1d1" providerId="LiveId" clId="{937F76DC-A818-4C9F-ABC9-82803FE0407D}" dt="2024-09-09T07:48:52.233" v="41" actId="478"/>
          <ac:picMkLst>
            <pc:docMk/>
            <pc:sldMk cId="4010063240" sldId="375"/>
            <ac:picMk id="9" creationId="{841D5187-ECE4-6A97-AEB5-640688B29174}"/>
          </ac:picMkLst>
        </pc:picChg>
        <pc:picChg chg="add mod">
          <ac:chgData name="瑛莉菜 羽田" userId="64c7e7a027abc1d1" providerId="LiveId" clId="{937F76DC-A818-4C9F-ABC9-82803FE0407D}" dt="2024-09-09T07:50:11.109" v="56" actId="14100"/>
          <ac:picMkLst>
            <pc:docMk/>
            <pc:sldMk cId="4010063240" sldId="375"/>
            <ac:picMk id="12" creationId="{33D79CC4-8718-ECD8-6487-89CBC6A8A6E2}"/>
          </ac:picMkLst>
        </pc:picChg>
        <pc:picChg chg="del">
          <ac:chgData name="瑛莉菜 羽田" userId="64c7e7a027abc1d1" providerId="LiveId" clId="{937F76DC-A818-4C9F-ABC9-82803FE0407D}" dt="2024-09-09T07:48:51.766" v="40" actId="478"/>
          <ac:picMkLst>
            <pc:docMk/>
            <pc:sldMk cId="4010063240" sldId="375"/>
            <ac:picMk id="13" creationId="{98EA3F65-0DCD-953B-6A0A-B9C228C02148}"/>
          </ac:picMkLst>
        </pc:picChg>
      </pc:sldChg>
    </pc:docChg>
  </pc:docChgLst>
  <pc:docChgLst>
    <pc:chgData name="瑛莉菜 羽田" userId="64c7e7a027abc1d1" providerId="LiveId" clId="{B6CCDA03-71C1-412F-ABC3-4A4B5133D57E}"/>
    <pc:docChg chg="custSel modSld">
      <pc:chgData name="瑛莉菜 羽田" userId="64c7e7a027abc1d1" providerId="LiveId" clId="{B6CCDA03-71C1-412F-ABC3-4A4B5133D57E}" dt="2024-09-09T07:37:06.897" v="50" actId="1076"/>
      <pc:docMkLst>
        <pc:docMk/>
      </pc:docMkLst>
      <pc:sldChg chg="addSp delSp modSp mod">
        <pc:chgData name="瑛莉菜 羽田" userId="64c7e7a027abc1d1" providerId="LiveId" clId="{B6CCDA03-71C1-412F-ABC3-4A4B5133D57E}" dt="2024-09-09T07:37:06.897" v="50" actId="1076"/>
        <pc:sldMkLst>
          <pc:docMk/>
          <pc:sldMk cId="4010063240" sldId="375"/>
        </pc:sldMkLst>
        <pc:spChg chg="mod">
          <ac:chgData name="瑛莉菜 羽田" userId="64c7e7a027abc1d1" providerId="LiveId" clId="{B6CCDA03-71C1-412F-ABC3-4A4B5133D57E}" dt="2024-09-09T07:35:27.856" v="26" actId="20577"/>
          <ac:spMkLst>
            <pc:docMk/>
            <pc:sldMk cId="4010063240" sldId="375"/>
            <ac:spMk id="2" creationId="{9C6C646A-4932-0ED0-0A88-228322997931}"/>
          </ac:spMkLst>
        </pc:spChg>
        <pc:spChg chg="mod">
          <ac:chgData name="瑛莉菜 羽田" userId="64c7e7a027abc1d1" providerId="LiveId" clId="{B6CCDA03-71C1-412F-ABC3-4A4B5133D57E}" dt="2024-09-09T07:35:46.864" v="33" actId="20577"/>
          <ac:spMkLst>
            <pc:docMk/>
            <pc:sldMk cId="4010063240" sldId="375"/>
            <ac:spMk id="14" creationId="{4C1CE79F-7A8C-E943-C2CD-9B9D895545B4}"/>
          </ac:spMkLst>
        </pc:spChg>
        <pc:spChg chg="mod">
          <ac:chgData name="瑛莉菜 羽田" userId="64c7e7a027abc1d1" providerId="LiveId" clId="{B6CCDA03-71C1-412F-ABC3-4A4B5133D57E}" dt="2024-09-09T07:34:48.985" v="0"/>
          <ac:spMkLst>
            <pc:docMk/>
            <pc:sldMk cId="4010063240" sldId="375"/>
            <ac:spMk id="23" creationId="{00000000-0000-0000-0000-000000000000}"/>
          </ac:spMkLst>
        </pc:spChg>
        <pc:spChg chg="mod">
          <ac:chgData name="瑛莉菜 羽田" userId="64c7e7a027abc1d1" providerId="LiveId" clId="{B6CCDA03-71C1-412F-ABC3-4A4B5133D57E}" dt="2024-09-09T07:35:00.415" v="1"/>
          <ac:spMkLst>
            <pc:docMk/>
            <pc:sldMk cId="4010063240" sldId="375"/>
            <ac:spMk id="65" creationId="{00000000-0000-0000-0000-000000000000}"/>
          </ac:spMkLst>
        </pc:spChg>
        <pc:picChg chg="add mod">
          <ac:chgData name="瑛莉菜 羽田" userId="64c7e7a027abc1d1" providerId="LiveId" clId="{B6CCDA03-71C1-412F-ABC3-4A4B5133D57E}" dt="2024-09-09T07:36:17.789" v="38" actId="1076"/>
          <ac:picMkLst>
            <pc:docMk/>
            <pc:sldMk cId="4010063240" sldId="375"/>
            <ac:picMk id="5" creationId="{695C7DD8-8CDE-194F-0A50-65CF1FE049A9}"/>
          </ac:picMkLst>
        </pc:picChg>
        <pc:picChg chg="del">
          <ac:chgData name="瑛莉菜 羽田" userId="64c7e7a027abc1d1" providerId="LiveId" clId="{B6CCDA03-71C1-412F-ABC3-4A4B5133D57E}" dt="2024-09-09T07:36:14.862" v="37" actId="478"/>
          <ac:picMkLst>
            <pc:docMk/>
            <pc:sldMk cId="4010063240" sldId="375"/>
            <ac:picMk id="6" creationId="{6ED04487-DF8F-2197-D1DA-54F4A1AA1BA4}"/>
          </ac:picMkLst>
        </pc:picChg>
        <pc:picChg chg="del">
          <ac:chgData name="瑛莉菜 羽田" userId="64c7e7a027abc1d1" providerId="LiveId" clId="{B6CCDA03-71C1-412F-ABC3-4A4B5133D57E}" dt="2024-09-09T07:36:18.842" v="39" actId="478"/>
          <ac:picMkLst>
            <pc:docMk/>
            <pc:sldMk cId="4010063240" sldId="375"/>
            <ac:picMk id="8" creationId="{C15C8F57-E246-8FB3-990D-168183FAFD61}"/>
          </ac:picMkLst>
        </pc:picChg>
        <pc:picChg chg="add mod">
          <ac:chgData name="瑛莉菜 羽田" userId="64c7e7a027abc1d1" providerId="LiveId" clId="{B6CCDA03-71C1-412F-ABC3-4A4B5133D57E}" dt="2024-09-09T07:37:03.687" v="48" actId="14100"/>
          <ac:picMkLst>
            <pc:docMk/>
            <pc:sldMk cId="4010063240" sldId="375"/>
            <ac:picMk id="9" creationId="{841D5187-ECE4-6A97-AEB5-640688B29174}"/>
          </ac:picMkLst>
        </pc:picChg>
        <pc:picChg chg="del">
          <ac:chgData name="瑛莉菜 羽田" userId="64c7e7a027abc1d1" providerId="LiveId" clId="{B6CCDA03-71C1-412F-ABC3-4A4B5133D57E}" dt="2024-09-09T07:36:19.331" v="40" actId="478"/>
          <ac:picMkLst>
            <pc:docMk/>
            <pc:sldMk cId="4010063240" sldId="375"/>
            <ac:picMk id="11" creationId="{6DAF6D4A-E789-D4ED-6D56-865B3686CDC2}"/>
          </ac:picMkLst>
        </pc:picChg>
        <pc:picChg chg="add mod">
          <ac:chgData name="瑛莉菜 羽田" userId="64c7e7a027abc1d1" providerId="LiveId" clId="{B6CCDA03-71C1-412F-ABC3-4A4B5133D57E}" dt="2024-09-09T07:37:06.897" v="50" actId="1076"/>
          <ac:picMkLst>
            <pc:docMk/>
            <pc:sldMk cId="4010063240" sldId="375"/>
            <ac:picMk id="13" creationId="{98EA3F65-0DCD-953B-6A0A-B9C228C02148}"/>
          </ac:picMkLst>
        </pc:picChg>
      </pc:sldChg>
    </pc:docChg>
  </pc:docChgLst>
  <pc:docChgLst>
    <pc:chgData name="瑛莉菜 羽田" userId="64c7e7a027abc1d1" providerId="LiveId" clId="{81ADDE09-8A5B-4D56-B405-67C63B6D87FD}"/>
    <pc:docChg chg="undo redo custSel modSld">
      <pc:chgData name="瑛莉菜 羽田" userId="64c7e7a027abc1d1" providerId="LiveId" clId="{81ADDE09-8A5B-4D56-B405-67C63B6D87FD}" dt="2024-09-09T06:18:15.475" v="287"/>
      <pc:docMkLst>
        <pc:docMk/>
      </pc:docMkLst>
      <pc:sldChg chg="addSp delSp modSp mod">
        <pc:chgData name="瑛莉菜 羽田" userId="64c7e7a027abc1d1" providerId="LiveId" clId="{81ADDE09-8A5B-4D56-B405-67C63B6D87FD}" dt="2024-09-09T06:18:15.475" v="287"/>
        <pc:sldMkLst>
          <pc:docMk/>
          <pc:sldMk cId="4010063240" sldId="375"/>
        </pc:sldMkLst>
        <pc:spChg chg="mod">
          <ac:chgData name="瑛莉菜 羽田" userId="64c7e7a027abc1d1" providerId="LiveId" clId="{81ADDE09-8A5B-4D56-B405-67C63B6D87FD}" dt="2024-09-09T06:09:07.121" v="222" actId="20577"/>
          <ac:spMkLst>
            <pc:docMk/>
            <pc:sldMk cId="4010063240" sldId="375"/>
            <ac:spMk id="2" creationId="{9C6C646A-4932-0ED0-0A88-228322997931}"/>
          </ac:spMkLst>
        </pc:spChg>
        <pc:spChg chg="add mod">
          <ac:chgData name="瑛莉菜 羽田" userId="64c7e7a027abc1d1" providerId="LiveId" clId="{81ADDE09-8A5B-4D56-B405-67C63B6D87FD}" dt="2024-09-09T03:40:18.989" v="54" actId="1076"/>
          <ac:spMkLst>
            <pc:docMk/>
            <pc:sldMk cId="4010063240" sldId="375"/>
            <ac:spMk id="10" creationId="{C3C3B70E-4FFF-B141-8B18-557D6A287CFD}"/>
          </ac:spMkLst>
        </pc:spChg>
        <pc:spChg chg="add del">
          <ac:chgData name="瑛莉菜 羽田" userId="64c7e7a027abc1d1" providerId="LiveId" clId="{81ADDE09-8A5B-4D56-B405-67C63B6D87FD}" dt="2024-09-09T03:41:19.025" v="80" actId="22"/>
          <ac:spMkLst>
            <pc:docMk/>
            <pc:sldMk cId="4010063240" sldId="375"/>
            <ac:spMk id="12" creationId="{296B9931-71C5-E99F-1B99-80E5CFC0AA5F}"/>
          </ac:spMkLst>
        </pc:spChg>
        <pc:spChg chg="add mod">
          <ac:chgData name="瑛莉菜 羽田" userId="64c7e7a027abc1d1" providerId="LiveId" clId="{81ADDE09-8A5B-4D56-B405-67C63B6D87FD}" dt="2024-09-09T06:07:03.966" v="169"/>
          <ac:spMkLst>
            <pc:docMk/>
            <pc:sldMk cId="4010063240" sldId="375"/>
            <ac:spMk id="14" creationId="{4C1CE79F-7A8C-E943-C2CD-9B9D895545B4}"/>
          </ac:spMkLst>
        </pc:spChg>
        <pc:spChg chg="mod">
          <ac:chgData name="瑛莉菜 羽田" userId="64c7e7a027abc1d1" providerId="LiveId" clId="{81ADDE09-8A5B-4D56-B405-67C63B6D87FD}" dt="2024-09-09T03:32:33.597" v="22"/>
          <ac:spMkLst>
            <pc:docMk/>
            <pc:sldMk cId="4010063240" sldId="375"/>
            <ac:spMk id="23" creationId="{00000000-0000-0000-0000-000000000000}"/>
          </ac:spMkLst>
        </pc:spChg>
        <pc:spChg chg="mod">
          <ac:chgData name="瑛莉菜 羽田" userId="64c7e7a027abc1d1" providerId="LiveId" clId="{81ADDE09-8A5B-4D56-B405-67C63B6D87FD}" dt="2024-09-09T03:42:12.277" v="102" actId="1076"/>
          <ac:spMkLst>
            <pc:docMk/>
            <pc:sldMk cId="4010063240" sldId="375"/>
            <ac:spMk id="65" creationId="{00000000-0000-0000-0000-000000000000}"/>
          </ac:spMkLst>
        </pc:spChg>
        <pc:spChg chg="mod">
          <ac:chgData name="瑛莉菜 羽田" userId="64c7e7a027abc1d1" providerId="LiveId" clId="{81ADDE09-8A5B-4D56-B405-67C63B6D87FD}" dt="2024-09-09T06:16:17.546" v="256" actId="20577"/>
          <ac:spMkLst>
            <pc:docMk/>
            <pc:sldMk cId="4010063240" sldId="375"/>
            <ac:spMk id="66" creationId="{00000000-0000-0000-0000-000000000000}"/>
          </ac:spMkLst>
        </pc:spChg>
        <pc:spChg chg="mod">
          <ac:chgData name="瑛莉菜 羽田" userId="64c7e7a027abc1d1" providerId="LiveId" clId="{81ADDE09-8A5B-4D56-B405-67C63B6D87FD}" dt="2024-09-09T06:18:15.475" v="287"/>
          <ac:spMkLst>
            <pc:docMk/>
            <pc:sldMk cId="4010063240" sldId="375"/>
            <ac:spMk id="67" creationId="{00000000-0000-0000-0000-000000000000}"/>
          </ac:spMkLst>
        </pc:spChg>
        <pc:spChg chg="mod">
          <ac:chgData name="瑛莉菜 羽田" userId="64c7e7a027abc1d1" providerId="LiveId" clId="{81ADDE09-8A5B-4D56-B405-67C63B6D87FD}" dt="2024-09-09T03:42:54.720" v="143"/>
          <ac:spMkLst>
            <pc:docMk/>
            <pc:sldMk cId="4010063240" sldId="375"/>
            <ac:spMk id="69" creationId="{00000000-0000-0000-0000-000000000000}"/>
          </ac:spMkLst>
        </pc:spChg>
        <pc:spChg chg="mod">
          <ac:chgData name="瑛莉菜 羽田" userId="64c7e7a027abc1d1" providerId="LiveId" clId="{81ADDE09-8A5B-4D56-B405-67C63B6D87FD}" dt="2024-09-09T03:39:30.363" v="44" actId="20577"/>
          <ac:spMkLst>
            <pc:docMk/>
            <pc:sldMk cId="4010063240" sldId="375"/>
            <ac:spMk id="72" creationId="{00000000-0000-0000-0000-000000000000}"/>
          </ac:spMkLst>
        </pc:spChg>
        <pc:spChg chg="mod">
          <ac:chgData name="瑛莉菜 羽田" userId="64c7e7a027abc1d1" providerId="LiveId" clId="{81ADDE09-8A5B-4D56-B405-67C63B6D87FD}" dt="2024-09-09T03:51:20.487" v="146" actId="20577"/>
          <ac:spMkLst>
            <pc:docMk/>
            <pc:sldMk cId="4010063240" sldId="375"/>
            <ac:spMk id="75" creationId="{00000000-0000-0000-0000-000000000000}"/>
          </ac:spMkLst>
        </pc:spChg>
        <pc:spChg chg="mod">
          <ac:chgData name="瑛莉菜 羽田" userId="64c7e7a027abc1d1" providerId="LiveId" clId="{81ADDE09-8A5B-4D56-B405-67C63B6D87FD}" dt="2024-09-09T06:05:36.612" v="147" actId="20577"/>
          <ac:spMkLst>
            <pc:docMk/>
            <pc:sldMk cId="4010063240" sldId="375"/>
            <ac:spMk id="84" creationId="{00000000-0000-0000-0000-000000000000}"/>
          </ac:spMkLst>
        </pc:spChg>
        <pc:picChg chg="add mod">
          <ac:chgData name="瑛莉菜 羽田" userId="64c7e7a027abc1d1" providerId="LiveId" clId="{81ADDE09-8A5B-4D56-B405-67C63B6D87FD}" dt="2024-09-09T06:12:34.097" v="254" actId="1076"/>
          <ac:picMkLst>
            <pc:docMk/>
            <pc:sldMk cId="4010063240" sldId="375"/>
            <ac:picMk id="5" creationId="{ECC44B30-6B14-8C0A-C875-FF7269D9DD0E}"/>
          </ac:picMkLst>
        </pc:picChg>
        <pc:picChg chg="del">
          <ac:chgData name="瑛莉菜 羽田" userId="64c7e7a027abc1d1" providerId="LiveId" clId="{81ADDE09-8A5B-4D56-B405-67C63B6D87FD}" dt="2024-09-09T03:32:44.797" v="23" actId="478"/>
          <ac:picMkLst>
            <pc:docMk/>
            <pc:sldMk cId="4010063240" sldId="375"/>
            <ac:picMk id="7" creationId="{D0A9ADCF-34A7-A10D-03CA-AFCEEB5C0D77}"/>
          </ac:picMkLst>
        </pc:picChg>
        <pc:picChg chg="add mod ord">
          <ac:chgData name="瑛莉菜 羽田" userId="64c7e7a027abc1d1" providerId="LiveId" clId="{81ADDE09-8A5B-4D56-B405-67C63B6D87FD}" dt="2024-09-09T06:12:20.713" v="252" actId="1076"/>
          <ac:picMkLst>
            <pc:docMk/>
            <pc:sldMk cId="4010063240" sldId="375"/>
            <ac:picMk id="8" creationId="{309664C9-FA8A-3CFB-649A-C558E60276DE}"/>
          </ac:picMkLst>
        </pc:picChg>
        <pc:picChg chg="add mod ord">
          <ac:chgData name="瑛莉菜 羽田" userId="64c7e7a027abc1d1" providerId="LiveId" clId="{81ADDE09-8A5B-4D56-B405-67C63B6D87FD}" dt="2024-09-09T06:12:27.765" v="253" actId="14100"/>
          <ac:picMkLst>
            <pc:docMk/>
            <pc:sldMk cId="4010063240" sldId="375"/>
            <ac:picMk id="16" creationId="{23DC3A5C-4E91-D645-11A3-CECA71D30C9E}"/>
          </ac:picMkLst>
        </pc:picChg>
        <pc:picChg chg="del">
          <ac:chgData name="瑛莉菜 羽田" userId="64c7e7a027abc1d1" providerId="LiveId" clId="{81ADDE09-8A5B-4D56-B405-67C63B6D87FD}" dt="2024-09-09T03:32:45.994" v="24" actId="478"/>
          <ac:picMkLst>
            <pc:docMk/>
            <pc:sldMk cId="4010063240" sldId="375"/>
            <ac:picMk id="1026" creationId="{00000000-0000-0000-0000-000000000000}"/>
          </ac:picMkLst>
        </pc:picChg>
      </pc:sldChg>
    </pc:docChg>
  </pc:docChgLst>
  <pc:docChgLst>
    <pc:chgData name="瑛莉菜 羽田" userId="64c7e7a027abc1d1" providerId="LiveId" clId="{1F5DD968-99F3-466C-8452-E91798297299}"/>
    <pc:docChg chg="custSel modSld">
      <pc:chgData name="瑛莉菜 羽田" userId="64c7e7a027abc1d1" providerId="LiveId" clId="{1F5DD968-99F3-466C-8452-E91798297299}" dt="2024-09-09T06:45:17.273" v="83"/>
      <pc:docMkLst>
        <pc:docMk/>
      </pc:docMkLst>
      <pc:sldChg chg="addSp delSp modSp mod">
        <pc:chgData name="瑛莉菜 羽田" userId="64c7e7a027abc1d1" providerId="LiveId" clId="{1F5DD968-99F3-466C-8452-E91798297299}" dt="2024-09-09T06:45:17.273" v="83"/>
        <pc:sldMkLst>
          <pc:docMk/>
          <pc:sldMk cId="4010063240" sldId="375"/>
        </pc:sldMkLst>
        <pc:spChg chg="mod">
          <ac:chgData name="瑛莉菜 羽田" userId="64c7e7a027abc1d1" providerId="LiveId" clId="{1F5DD968-99F3-466C-8452-E91798297299}" dt="2024-09-09T06:42:59.922" v="49" actId="20577"/>
          <ac:spMkLst>
            <pc:docMk/>
            <pc:sldMk cId="4010063240" sldId="375"/>
            <ac:spMk id="2" creationId="{9C6C646A-4932-0ED0-0A88-228322997931}"/>
          </ac:spMkLst>
        </pc:spChg>
        <pc:spChg chg="mod">
          <ac:chgData name="瑛莉菜 羽田" userId="64c7e7a027abc1d1" providerId="LiveId" clId="{1F5DD968-99F3-466C-8452-E91798297299}" dt="2024-09-09T06:45:17.273" v="83"/>
          <ac:spMkLst>
            <pc:docMk/>
            <pc:sldMk cId="4010063240" sldId="375"/>
            <ac:spMk id="10" creationId="{C3C3B70E-4FFF-B141-8B18-557D6A287CFD}"/>
          </ac:spMkLst>
        </pc:spChg>
        <pc:spChg chg="mod">
          <ac:chgData name="瑛莉菜 羽田" userId="64c7e7a027abc1d1" providerId="LiveId" clId="{1F5DD968-99F3-466C-8452-E91798297299}" dt="2024-09-09T06:44:00.993" v="53" actId="1076"/>
          <ac:spMkLst>
            <pc:docMk/>
            <pc:sldMk cId="4010063240" sldId="375"/>
            <ac:spMk id="14" creationId="{4C1CE79F-7A8C-E943-C2CD-9B9D895545B4}"/>
          </ac:spMkLst>
        </pc:spChg>
        <pc:spChg chg="mod">
          <ac:chgData name="瑛莉菜 羽田" userId="64c7e7a027abc1d1" providerId="LiveId" clId="{1F5DD968-99F3-466C-8452-E91798297299}" dt="2024-09-09T06:40:22.112" v="2" actId="20577"/>
          <ac:spMkLst>
            <pc:docMk/>
            <pc:sldMk cId="4010063240" sldId="375"/>
            <ac:spMk id="23" creationId="{00000000-0000-0000-0000-000000000000}"/>
          </ac:spMkLst>
        </pc:spChg>
        <pc:spChg chg="mod">
          <ac:chgData name="瑛莉菜 羽田" userId="64c7e7a027abc1d1" providerId="LiveId" clId="{1F5DD968-99F3-466C-8452-E91798297299}" dt="2024-09-09T06:42:32.731" v="23"/>
          <ac:spMkLst>
            <pc:docMk/>
            <pc:sldMk cId="4010063240" sldId="375"/>
            <ac:spMk id="65" creationId="{00000000-0000-0000-0000-000000000000}"/>
          </ac:spMkLst>
        </pc:spChg>
        <pc:picChg chg="add mod">
          <ac:chgData name="瑛莉菜 羽田" userId="64c7e7a027abc1d1" providerId="LiveId" clId="{1F5DD968-99F3-466C-8452-E91798297299}" dt="2024-09-09T06:40:54.195" v="7" actId="14100"/>
          <ac:picMkLst>
            <pc:docMk/>
            <pc:sldMk cId="4010063240" sldId="375"/>
            <ac:picMk id="5" creationId="{E8F48936-3C9C-8D85-F2E4-A4C685ACED4F}"/>
          </ac:picMkLst>
        </pc:picChg>
        <pc:picChg chg="del">
          <ac:chgData name="瑛莉菜 羽田" userId="64c7e7a027abc1d1" providerId="LiveId" clId="{1F5DD968-99F3-466C-8452-E91798297299}" dt="2024-09-09T06:40:38.581" v="5" actId="478"/>
          <ac:picMkLst>
            <pc:docMk/>
            <pc:sldMk cId="4010063240" sldId="375"/>
            <ac:picMk id="6" creationId="{A359B2E0-F5F4-DB0C-EDA4-E24DD73A9959}"/>
          </ac:picMkLst>
        </pc:picChg>
        <pc:picChg chg="add mod">
          <ac:chgData name="瑛莉菜 羽田" userId="64c7e7a027abc1d1" providerId="LiveId" clId="{1F5DD968-99F3-466C-8452-E91798297299}" dt="2024-09-09T06:41:56.668" v="22" actId="688"/>
          <ac:picMkLst>
            <pc:docMk/>
            <pc:sldMk cId="4010063240" sldId="375"/>
            <ac:picMk id="8" creationId="{7C0F8CC6-C7C0-2D90-2ED5-5B71F15594F9}"/>
          </ac:picMkLst>
        </pc:picChg>
        <pc:picChg chg="del">
          <ac:chgData name="瑛莉菜 羽田" userId="64c7e7a027abc1d1" providerId="LiveId" clId="{1F5DD968-99F3-466C-8452-E91798297299}" dt="2024-09-09T06:41:16.223" v="12" actId="478"/>
          <ac:picMkLst>
            <pc:docMk/>
            <pc:sldMk cId="4010063240" sldId="375"/>
            <ac:picMk id="9" creationId="{2F8A1978-F973-D960-2581-90F8FFD3DA56}"/>
          </ac:picMkLst>
        </pc:picChg>
        <pc:picChg chg="del">
          <ac:chgData name="瑛莉菜 羽田" userId="64c7e7a027abc1d1" providerId="LiveId" clId="{1F5DD968-99F3-466C-8452-E91798297299}" dt="2024-09-09T06:41:15.593" v="11" actId="478"/>
          <ac:picMkLst>
            <pc:docMk/>
            <pc:sldMk cId="4010063240" sldId="375"/>
            <ac:picMk id="12" creationId="{967B19F9-754D-AA49-2910-A9E2FC8E7AD1}"/>
          </ac:picMkLst>
        </pc:picChg>
        <pc:picChg chg="add mod">
          <ac:chgData name="瑛莉菜 羽田" userId="64c7e7a027abc1d1" providerId="LiveId" clId="{1F5DD968-99F3-466C-8452-E91798297299}" dt="2024-09-09T06:41:53.581" v="21" actId="688"/>
          <ac:picMkLst>
            <pc:docMk/>
            <pc:sldMk cId="4010063240" sldId="375"/>
            <ac:picMk id="13" creationId="{E2A06BA3-862C-5BFE-9C0B-41DF9C197431}"/>
          </ac:picMkLst>
        </pc:picChg>
      </pc:sldChg>
    </pc:docChg>
  </pc:docChgLst>
  <pc:docChgLst>
    <pc:chgData name="瑛莉菜 羽田" userId="64c7e7a027abc1d1" providerId="LiveId" clId="{1CB72BC7-E91A-4A99-BA59-32D1EB7024BC}"/>
    <pc:docChg chg="custSel modSld">
      <pc:chgData name="瑛莉菜 羽田" userId="64c7e7a027abc1d1" providerId="LiveId" clId="{1CB72BC7-E91A-4A99-BA59-32D1EB7024BC}" dt="2024-09-10T02:30:11.977" v="115" actId="1076"/>
      <pc:docMkLst>
        <pc:docMk/>
      </pc:docMkLst>
      <pc:sldChg chg="addSp delSp modSp mod">
        <pc:chgData name="瑛莉菜 羽田" userId="64c7e7a027abc1d1" providerId="LiveId" clId="{1CB72BC7-E91A-4A99-BA59-32D1EB7024BC}" dt="2024-09-10T02:30:11.977" v="115" actId="1076"/>
        <pc:sldMkLst>
          <pc:docMk/>
          <pc:sldMk cId="4010063240" sldId="375"/>
        </pc:sldMkLst>
        <pc:spChg chg="mod">
          <ac:chgData name="瑛莉菜 羽田" userId="64c7e7a027abc1d1" providerId="LiveId" clId="{1CB72BC7-E91A-4A99-BA59-32D1EB7024BC}" dt="2024-09-10T02:27:53.403" v="91" actId="20577"/>
          <ac:spMkLst>
            <pc:docMk/>
            <pc:sldMk cId="4010063240" sldId="375"/>
            <ac:spMk id="2" creationId="{9C6C646A-4932-0ED0-0A88-228322997931}"/>
          </ac:spMkLst>
        </pc:spChg>
        <pc:spChg chg="mod">
          <ac:chgData name="瑛莉菜 羽田" userId="64c7e7a027abc1d1" providerId="LiveId" clId="{1CB72BC7-E91A-4A99-BA59-32D1EB7024BC}" dt="2024-09-10T02:27:27.867" v="25"/>
          <ac:spMkLst>
            <pc:docMk/>
            <pc:sldMk cId="4010063240" sldId="375"/>
            <ac:spMk id="10" creationId="{C3C3B70E-4FFF-B141-8B18-557D6A287CFD}"/>
          </ac:spMkLst>
        </pc:spChg>
        <pc:spChg chg="mod">
          <ac:chgData name="瑛莉菜 羽田" userId="64c7e7a027abc1d1" providerId="LiveId" clId="{1CB72BC7-E91A-4A99-BA59-32D1EB7024BC}" dt="2024-09-10T02:28:32.120" v="95"/>
          <ac:spMkLst>
            <pc:docMk/>
            <pc:sldMk cId="4010063240" sldId="375"/>
            <ac:spMk id="14" creationId="{4C1CE79F-7A8C-E943-C2CD-9B9D895545B4}"/>
          </ac:spMkLst>
        </pc:spChg>
        <pc:spChg chg="mod">
          <ac:chgData name="瑛莉菜 羽田" userId="64c7e7a027abc1d1" providerId="LiveId" clId="{1CB72BC7-E91A-4A99-BA59-32D1EB7024BC}" dt="2024-09-10T02:27:05.942" v="10" actId="20577"/>
          <ac:spMkLst>
            <pc:docMk/>
            <pc:sldMk cId="4010063240" sldId="375"/>
            <ac:spMk id="23" creationId="{00000000-0000-0000-0000-000000000000}"/>
          </ac:spMkLst>
        </pc:spChg>
        <pc:spChg chg="mod">
          <ac:chgData name="瑛莉菜 羽田" userId="64c7e7a027abc1d1" providerId="LiveId" clId="{1CB72BC7-E91A-4A99-BA59-32D1EB7024BC}" dt="2024-09-10T02:27:13.906" v="20"/>
          <ac:spMkLst>
            <pc:docMk/>
            <pc:sldMk cId="4010063240" sldId="375"/>
            <ac:spMk id="65" creationId="{00000000-0000-0000-0000-000000000000}"/>
          </ac:spMkLst>
        </pc:spChg>
        <pc:picChg chg="del">
          <ac:chgData name="瑛莉菜 羽田" userId="64c7e7a027abc1d1" providerId="LiveId" clId="{1CB72BC7-E91A-4A99-BA59-32D1EB7024BC}" dt="2024-09-10T02:28:48.416" v="98" actId="478"/>
          <ac:picMkLst>
            <pc:docMk/>
            <pc:sldMk cId="4010063240" sldId="375"/>
            <ac:picMk id="5" creationId="{AFFC5FFD-2C6D-9363-A60F-BF7C05353BC5}"/>
          </ac:picMkLst>
        </pc:picChg>
        <pc:picChg chg="add mod">
          <ac:chgData name="瑛莉菜 羽田" userId="64c7e7a027abc1d1" providerId="LiveId" clId="{1CB72BC7-E91A-4A99-BA59-32D1EB7024BC}" dt="2024-09-10T02:29:22.657" v="109" actId="14100"/>
          <ac:picMkLst>
            <pc:docMk/>
            <pc:sldMk cId="4010063240" sldId="375"/>
            <ac:picMk id="6" creationId="{6F32B79C-6218-4003-B97F-FEB652DE7516}"/>
          </ac:picMkLst>
        </pc:picChg>
        <pc:picChg chg="add mod">
          <ac:chgData name="瑛莉菜 羽田" userId="64c7e7a027abc1d1" providerId="LiveId" clId="{1CB72BC7-E91A-4A99-BA59-32D1EB7024BC}" dt="2024-09-10T02:29:25.362" v="110" actId="1076"/>
          <ac:picMkLst>
            <pc:docMk/>
            <pc:sldMk cId="4010063240" sldId="375"/>
            <ac:picMk id="8" creationId="{EEF698D3-1BE5-076A-3DE4-504DA3568311}"/>
          </ac:picMkLst>
        </pc:picChg>
        <pc:picChg chg="del">
          <ac:chgData name="瑛莉菜 羽田" userId="64c7e7a027abc1d1" providerId="LiveId" clId="{1CB72BC7-E91A-4A99-BA59-32D1EB7024BC}" dt="2024-09-10T02:28:56.009" v="101" actId="478"/>
          <ac:picMkLst>
            <pc:docMk/>
            <pc:sldMk cId="4010063240" sldId="375"/>
            <ac:picMk id="9" creationId="{1B391B60-9491-08E8-3EC6-FDCF659B62AC}"/>
          </ac:picMkLst>
        </pc:picChg>
        <pc:picChg chg="del">
          <ac:chgData name="瑛莉菜 羽田" userId="64c7e7a027abc1d1" providerId="LiveId" clId="{1CB72BC7-E91A-4A99-BA59-32D1EB7024BC}" dt="2024-09-10T02:28:56.513" v="102" actId="478"/>
          <ac:picMkLst>
            <pc:docMk/>
            <pc:sldMk cId="4010063240" sldId="375"/>
            <ac:picMk id="12" creationId="{1C282A52-7314-B8A8-673E-F60E34521983}"/>
          </ac:picMkLst>
        </pc:picChg>
        <pc:picChg chg="add mod">
          <ac:chgData name="瑛莉菜 羽田" userId="64c7e7a027abc1d1" providerId="LiveId" clId="{1CB72BC7-E91A-4A99-BA59-32D1EB7024BC}" dt="2024-09-10T02:30:11.977" v="115" actId="1076"/>
          <ac:picMkLst>
            <pc:docMk/>
            <pc:sldMk cId="4010063240" sldId="375"/>
            <ac:picMk id="13" creationId="{A357B7BD-D505-E251-0438-A91F5CD2B93C}"/>
          </ac:picMkLst>
        </pc:picChg>
      </pc:sldChg>
    </pc:docChg>
  </pc:docChgLst>
  <pc:docChgLst>
    <pc:chgData name="瑛莉菜 羽田" userId="64c7e7a027abc1d1" providerId="LiveId" clId="{B3764A99-6AA9-443B-A876-153ED3A62D34}"/>
    <pc:docChg chg="undo custSel modSld">
      <pc:chgData name="瑛莉菜 羽田" userId="64c7e7a027abc1d1" providerId="LiveId" clId="{B3764A99-6AA9-443B-A876-153ED3A62D34}" dt="2024-09-09T09:06:25.647" v="42" actId="1076"/>
      <pc:docMkLst>
        <pc:docMk/>
      </pc:docMkLst>
      <pc:sldChg chg="addSp delSp modSp mod">
        <pc:chgData name="瑛莉菜 羽田" userId="64c7e7a027abc1d1" providerId="LiveId" clId="{B3764A99-6AA9-443B-A876-153ED3A62D34}" dt="2024-09-09T09:06:25.647" v="42" actId="1076"/>
        <pc:sldMkLst>
          <pc:docMk/>
          <pc:sldMk cId="4010063240" sldId="375"/>
        </pc:sldMkLst>
        <pc:spChg chg="mod">
          <ac:chgData name="瑛莉菜 羽田" userId="64c7e7a027abc1d1" providerId="LiveId" clId="{B3764A99-6AA9-443B-A876-153ED3A62D34}" dt="2024-09-09T09:03:36.944" v="11" actId="20577"/>
          <ac:spMkLst>
            <pc:docMk/>
            <pc:sldMk cId="4010063240" sldId="375"/>
            <ac:spMk id="2" creationId="{9C6C646A-4932-0ED0-0A88-228322997931}"/>
          </ac:spMkLst>
        </pc:spChg>
        <pc:spChg chg="mod">
          <ac:chgData name="瑛莉菜 羽田" userId="64c7e7a027abc1d1" providerId="LiveId" clId="{B3764A99-6AA9-443B-A876-153ED3A62D34}" dt="2024-09-09T09:01:46.107" v="2"/>
          <ac:spMkLst>
            <pc:docMk/>
            <pc:sldMk cId="4010063240" sldId="375"/>
            <ac:spMk id="10" creationId="{C3C3B70E-4FFF-B141-8B18-557D6A287CFD}"/>
          </ac:spMkLst>
        </pc:spChg>
        <pc:spChg chg="mod">
          <ac:chgData name="瑛莉菜 羽田" userId="64c7e7a027abc1d1" providerId="LiveId" clId="{B3764A99-6AA9-443B-A876-153ED3A62D34}" dt="2024-09-09T09:05:20.026" v="27" actId="1076"/>
          <ac:spMkLst>
            <pc:docMk/>
            <pc:sldMk cId="4010063240" sldId="375"/>
            <ac:spMk id="14" creationId="{4C1CE79F-7A8C-E943-C2CD-9B9D895545B4}"/>
          </ac:spMkLst>
        </pc:spChg>
        <pc:spChg chg="mod">
          <ac:chgData name="瑛莉菜 羽田" userId="64c7e7a027abc1d1" providerId="LiveId" clId="{B3764A99-6AA9-443B-A876-153ED3A62D34}" dt="2024-09-09T09:01:32.411" v="0"/>
          <ac:spMkLst>
            <pc:docMk/>
            <pc:sldMk cId="4010063240" sldId="375"/>
            <ac:spMk id="23" creationId="{00000000-0000-0000-0000-000000000000}"/>
          </ac:spMkLst>
        </pc:spChg>
        <pc:spChg chg="mod">
          <ac:chgData name="瑛莉菜 羽田" userId="64c7e7a027abc1d1" providerId="LiveId" clId="{B3764A99-6AA9-443B-A876-153ED3A62D34}" dt="2024-09-09T09:01:38.758" v="1"/>
          <ac:spMkLst>
            <pc:docMk/>
            <pc:sldMk cId="4010063240" sldId="375"/>
            <ac:spMk id="65" creationId="{00000000-0000-0000-0000-000000000000}"/>
          </ac:spMkLst>
        </pc:spChg>
        <pc:spChg chg="mod">
          <ac:chgData name="瑛莉菜 羽田" userId="64c7e7a027abc1d1" providerId="LiveId" clId="{B3764A99-6AA9-443B-A876-153ED3A62D34}" dt="2024-09-09T09:03:53.172" v="17" actId="20577"/>
          <ac:spMkLst>
            <pc:docMk/>
            <pc:sldMk cId="4010063240" sldId="375"/>
            <ac:spMk id="69" creationId="{00000000-0000-0000-0000-000000000000}"/>
          </ac:spMkLst>
        </pc:spChg>
        <pc:picChg chg="del">
          <ac:chgData name="瑛莉菜 羽田" userId="64c7e7a027abc1d1" providerId="LiveId" clId="{B3764A99-6AA9-443B-A876-153ED3A62D34}" dt="2024-09-09T09:05:35.680" v="31" actId="478"/>
          <ac:picMkLst>
            <pc:docMk/>
            <pc:sldMk cId="4010063240" sldId="375"/>
            <ac:picMk id="5" creationId="{6BF377F8-825F-8AF1-BE94-E47780ABEA8E}"/>
          </ac:picMkLst>
        </pc:picChg>
        <pc:picChg chg="add mod">
          <ac:chgData name="瑛莉菜 羽田" userId="64c7e7a027abc1d1" providerId="LiveId" clId="{B3764A99-6AA9-443B-A876-153ED3A62D34}" dt="2024-09-09T09:05:39.741" v="32" actId="1076"/>
          <ac:picMkLst>
            <pc:docMk/>
            <pc:sldMk cId="4010063240" sldId="375"/>
            <ac:picMk id="6" creationId="{3B3F5EE1-3AF4-D109-805B-1C703A6A2C55}"/>
          </ac:picMkLst>
        </pc:picChg>
        <pc:picChg chg="add mod">
          <ac:chgData name="瑛莉菜 羽田" userId="64c7e7a027abc1d1" providerId="LiveId" clId="{B3764A99-6AA9-443B-A876-153ED3A62D34}" dt="2024-09-09T09:05:56.991" v="37" actId="1076"/>
          <ac:picMkLst>
            <pc:docMk/>
            <pc:sldMk cId="4010063240" sldId="375"/>
            <ac:picMk id="8" creationId="{10F63819-BDB2-21ED-B79E-AC06F097692E}"/>
          </ac:picMkLst>
        </pc:picChg>
        <pc:picChg chg="del">
          <ac:chgData name="瑛莉菜 羽田" userId="64c7e7a027abc1d1" providerId="LiveId" clId="{B3764A99-6AA9-443B-A876-153ED3A62D34}" dt="2024-09-09T09:05:41.595" v="34" actId="478"/>
          <ac:picMkLst>
            <pc:docMk/>
            <pc:sldMk cId="4010063240" sldId="375"/>
            <ac:picMk id="9" creationId="{077DCF57-41F4-02A8-82F2-2D0CF40A8B42}"/>
          </ac:picMkLst>
        </pc:picChg>
        <pc:picChg chg="del">
          <ac:chgData name="瑛莉菜 羽田" userId="64c7e7a027abc1d1" providerId="LiveId" clId="{B3764A99-6AA9-443B-A876-153ED3A62D34}" dt="2024-09-09T09:05:41.044" v="33" actId="478"/>
          <ac:picMkLst>
            <pc:docMk/>
            <pc:sldMk cId="4010063240" sldId="375"/>
            <ac:picMk id="12" creationId="{CD83796A-5EF4-39AD-3B21-C65B6D40EE3F}"/>
          </ac:picMkLst>
        </pc:picChg>
        <pc:picChg chg="add mod">
          <ac:chgData name="瑛莉菜 羽田" userId="64c7e7a027abc1d1" providerId="LiveId" clId="{B3764A99-6AA9-443B-A876-153ED3A62D34}" dt="2024-09-09T09:06:25.647" v="42" actId="1076"/>
          <ac:picMkLst>
            <pc:docMk/>
            <pc:sldMk cId="4010063240" sldId="375"/>
            <ac:picMk id="13" creationId="{141CCAE6-F085-F639-EB24-F6AB049E787B}"/>
          </ac:picMkLst>
        </pc:picChg>
      </pc:sldChg>
    </pc:docChg>
  </pc:docChgLst>
  <pc:docChgLst>
    <pc:chgData name="瑛莉菜 羽田" userId="64c7e7a027abc1d1" providerId="LiveId" clId="{1DDE77A7-6094-4BC8-B5AF-C8CC676A0D2A}"/>
    <pc:docChg chg="custSel modSld">
      <pc:chgData name="瑛莉菜 羽田" userId="64c7e7a027abc1d1" providerId="LiveId" clId="{1DDE77A7-6094-4BC8-B5AF-C8CC676A0D2A}" dt="2024-09-09T08:34:50.098" v="66" actId="1076"/>
      <pc:docMkLst>
        <pc:docMk/>
      </pc:docMkLst>
      <pc:sldChg chg="addSp delSp modSp mod">
        <pc:chgData name="瑛莉菜 羽田" userId="64c7e7a027abc1d1" providerId="LiveId" clId="{1DDE77A7-6094-4BC8-B5AF-C8CC676A0D2A}" dt="2024-09-09T08:34:50.098" v="66" actId="1076"/>
        <pc:sldMkLst>
          <pc:docMk/>
          <pc:sldMk cId="4010063240" sldId="375"/>
        </pc:sldMkLst>
        <pc:spChg chg="mod">
          <ac:chgData name="瑛莉菜 羽田" userId="64c7e7a027abc1d1" providerId="LiveId" clId="{1DDE77A7-6094-4BC8-B5AF-C8CC676A0D2A}" dt="2024-09-09T08:32:24.460" v="42" actId="20577"/>
          <ac:spMkLst>
            <pc:docMk/>
            <pc:sldMk cId="4010063240" sldId="375"/>
            <ac:spMk id="2" creationId="{9C6C646A-4932-0ED0-0A88-228322997931}"/>
          </ac:spMkLst>
        </pc:spChg>
        <pc:spChg chg="mod">
          <ac:chgData name="瑛莉菜 羽田" userId="64c7e7a027abc1d1" providerId="LiveId" clId="{1DDE77A7-6094-4BC8-B5AF-C8CC676A0D2A}" dt="2024-09-09T08:32:08.498" v="16"/>
          <ac:spMkLst>
            <pc:docMk/>
            <pc:sldMk cId="4010063240" sldId="375"/>
            <ac:spMk id="10" creationId="{C3C3B70E-4FFF-B141-8B18-557D6A287CFD}"/>
          </ac:spMkLst>
        </pc:spChg>
        <pc:spChg chg="mod">
          <ac:chgData name="瑛莉菜 羽田" userId="64c7e7a027abc1d1" providerId="LiveId" clId="{1DDE77A7-6094-4BC8-B5AF-C8CC676A0D2A}" dt="2024-09-09T08:33:03.342" v="50" actId="1076"/>
          <ac:spMkLst>
            <pc:docMk/>
            <pc:sldMk cId="4010063240" sldId="375"/>
            <ac:spMk id="14" creationId="{4C1CE79F-7A8C-E943-C2CD-9B9D895545B4}"/>
          </ac:spMkLst>
        </pc:spChg>
        <pc:spChg chg="mod">
          <ac:chgData name="瑛莉菜 羽田" userId="64c7e7a027abc1d1" providerId="LiveId" clId="{1DDE77A7-6094-4BC8-B5AF-C8CC676A0D2A}" dt="2024-09-09T08:31:44.036" v="0"/>
          <ac:spMkLst>
            <pc:docMk/>
            <pc:sldMk cId="4010063240" sldId="375"/>
            <ac:spMk id="23" creationId="{00000000-0000-0000-0000-000000000000}"/>
          </ac:spMkLst>
        </pc:spChg>
        <pc:spChg chg="mod">
          <ac:chgData name="瑛莉菜 羽田" userId="64c7e7a027abc1d1" providerId="LiveId" clId="{1DDE77A7-6094-4BC8-B5AF-C8CC676A0D2A}" dt="2024-09-09T08:31:52.244" v="1"/>
          <ac:spMkLst>
            <pc:docMk/>
            <pc:sldMk cId="4010063240" sldId="375"/>
            <ac:spMk id="65" creationId="{00000000-0000-0000-0000-000000000000}"/>
          </ac:spMkLst>
        </pc:spChg>
        <pc:spChg chg="mod">
          <ac:chgData name="瑛莉菜 羽田" userId="64c7e7a027abc1d1" providerId="LiveId" clId="{1DDE77A7-6094-4BC8-B5AF-C8CC676A0D2A}" dt="2024-09-09T08:32:01.038" v="11" actId="20577"/>
          <ac:spMkLst>
            <pc:docMk/>
            <pc:sldMk cId="4010063240" sldId="375"/>
            <ac:spMk id="69" creationId="{00000000-0000-0000-0000-000000000000}"/>
          </ac:spMkLst>
        </pc:spChg>
        <pc:picChg chg="del">
          <ac:chgData name="瑛莉菜 羽田" userId="64c7e7a027abc1d1" providerId="LiveId" clId="{1DDE77A7-6094-4BC8-B5AF-C8CC676A0D2A}" dt="2024-09-09T08:33:24.444" v="54" actId="478"/>
          <ac:picMkLst>
            <pc:docMk/>
            <pc:sldMk cId="4010063240" sldId="375"/>
            <ac:picMk id="5" creationId="{4B86F815-CD40-9690-8629-3AF0FD5AFD70}"/>
          </ac:picMkLst>
        </pc:picChg>
        <pc:picChg chg="add mod">
          <ac:chgData name="瑛莉菜 羽田" userId="64c7e7a027abc1d1" providerId="LiveId" clId="{1DDE77A7-6094-4BC8-B5AF-C8CC676A0D2A}" dt="2024-09-09T08:33:30.512" v="57" actId="1076"/>
          <ac:picMkLst>
            <pc:docMk/>
            <pc:sldMk cId="4010063240" sldId="375"/>
            <ac:picMk id="6" creationId="{FB439006-F8A9-2693-2AA7-040E57A45CE7}"/>
          </ac:picMkLst>
        </pc:picChg>
        <pc:picChg chg="add mod">
          <ac:chgData name="瑛莉菜 羽田" userId="64c7e7a027abc1d1" providerId="LiveId" clId="{1DDE77A7-6094-4BC8-B5AF-C8CC676A0D2A}" dt="2024-09-09T08:34:50.098" v="66" actId="1076"/>
          <ac:picMkLst>
            <pc:docMk/>
            <pc:sldMk cId="4010063240" sldId="375"/>
            <ac:picMk id="8" creationId="{FA5C65A4-4AF6-3235-88EA-79C44BD69485}"/>
          </ac:picMkLst>
        </pc:picChg>
        <pc:picChg chg="del">
          <ac:chgData name="瑛莉菜 羽田" userId="64c7e7a027abc1d1" providerId="LiveId" clId="{1DDE77A7-6094-4BC8-B5AF-C8CC676A0D2A}" dt="2024-09-09T08:33:34.573" v="59" actId="478"/>
          <ac:picMkLst>
            <pc:docMk/>
            <pc:sldMk cId="4010063240" sldId="375"/>
            <ac:picMk id="9" creationId="{4D25DFBF-1AF2-BF2D-7095-F15882E7FD01}"/>
          </ac:picMkLst>
        </pc:picChg>
        <pc:picChg chg="del">
          <ac:chgData name="瑛莉菜 羽田" userId="64c7e7a027abc1d1" providerId="LiveId" clId="{1DDE77A7-6094-4BC8-B5AF-C8CC676A0D2A}" dt="2024-09-09T08:33:34.034" v="58" actId="478"/>
          <ac:picMkLst>
            <pc:docMk/>
            <pc:sldMk cId="4010063240" sldId="375"/>
            <ac:picMk id="13" creationId="{7AE7BD69-6C66-E4B5-1880-9F514CC287DC}"/>
          </ac:picMkLst>
        </pc:picChg>
      </pc:sldChg>
    </pc:docChg>
  </pc:docChgLst>
  <pc:docChgLst>
    <pc:chgData name="瑛莉菜 羽田" userId="64c7e7a027abc1d1" providerId="LiveId" clId="{18F1249E-4B57-4184-9E0B-DF1B2BCC4A0A}"/>
    <pc:docChg chg="custSel modSld">
      <pc:chgData name="瑛莉菜 羽田" userId="64c7e7a027abc1d1" providerId="LiveId" clId="{18F1249E-4B57-4184-9E0B-DF1B2BCC4A0A}" dt="2024-09-09T07:00:14.454" v="47" actId="1076"/>
      <pc:docMkLst>
        <pc:docMk/>
      </pc:docMkLst>
      <pc:sldChg chg="addSp delSp modSp mod">
        <pc:chgData name="瑛莉菜 羽田" userId="64c7e7a027abc1d1" providerId="LiveId" clId="{18F1249E-4B57-4184-9E0B-DF1B2BCC4A0A}" dt="2024-09-09T07:00:14.454" v="47" actId="1076"/>
        <pc:sldMkLst>
          <pc:docMk/>
          <pc:sldMk cId="4010063240" sldId="375"/>
        </pc:sldMkLst>
        <pc:spChg chg="mod">
          <ac:chgData name="瑛莉菜 羽田" userId="64c7e7a027abc1d1" providerId="LiveId" clId="{18F1249E-4B57-4184-9E0B-DF1B2BCC4A0A}" dt="2024-09-09T06:58:29.684" v="30" actId="20577"/>
          <ac:spMkLst>
            <pc:docMk/>
            <pc:sldMk cId="4010063240" sldId="375"/>
            <ac:spMk id="2" creationId="{9C6C646A-4932-0ED0-0A88-228322997931}"/>
          </ac:spMkLst>
        </pc:spChg>
        <pc:spChg chg="mod">
          <ac:chgData name="瑛莉菜 羽田" userId="64c7e7a027abc1d1" providerId="LiveId" clId="{18F1249E-4B57-4184-9E0B-DF1B2BCC4A0A}" dt="2024-09-09T06:57:57.239" v="5" actId="1076"/>
          <ac:spMkLst>
            <pc:docMk/>
            <pc:sldMk cId="4010063240" sldId="375"/>
            <ac:spMk id="14" creationId="{4C1CE79F-7A8C-E943-C2CD-9B9D895545B4}"/>
          </ac:spMkLst>
        </pc:spChg>
        <pc:spChg chg="mod">
          <ac:chgData name="瑛莉菜 羽田" userId="64c7e7a027abc1d1" providerId="LiveId" clId="{18F1249E-4B57-4184-9E0B-DF1B2BCC4A0A}" dt="2024-09-09T06:57:08.184" v="0"/>
          <ac:spMkLst>
            <pc:docMk/>
            <pc:sldMk cId="4010063240" sldId="375"/>
            <ac:spMk id="23" creationId="{00000000-0000-0000-0000-000000000000}"/>
          </ac:spMkLst>
        </pc:spChg>
        <pc:spChg chg="mod">
          <ac:chgData name="瑛莉菜 羽田" userId="64c7e7a027abc1d1" providerId="LiveId" clId="{18F1249E-4B57-4184-9E0B-DF1B2BCC4A0A}" dt="2024-09-09T06:57:14.733" v="1"/>
          <ac:spMkLst>
            <pc:docMk/>
            <pc:sldMk cId="4010063240" sldId="375"/>
            <ac:spMk id="65" creationId="{00000000-0000-0000-0000-000000000000}"/>
          </ac:spMkLst>
        </pc:spChg>
        <pc:picChg chg="add mod">
          <ac:chgData name="瑛莉菜 羽田" userId="64c7e7a027abc1d1" providerId="LiveId" clId="{18F1249E-4B57-4184-9E0B-DF1B2BCC4A0A}" dt="2024-09-09T06:59:09.701" v="35" actId="14100"/>
          <ac:picMkLst>
            <pc:docMk/>
            <pc:sldMk cId="4010063240" sldId="375"/>
            <ac:picMk id="5" creationId="{2B5E1B57-EEC4-A120-0138-548E13DFA743}"/>
          </ac:picMkLst>
        </pc:picChg>
        <pc:picChg chg="del">
          <ac:chgData name="瑛莉菜 羽田" userId="64c7e7a027abc1d1" providerId="LiveId" clId="{18F1249E-4B57-4184-9E0B-DF1B2BCC4A0A}" dt="2024-09-09T06:58:54.023" v="33" actId="478"/>
          <ac:picMkLst>
            <pc:docMk/>
            <pc:sldMk cId="4010063240" sldId="375"/>
            <ac:picMk id="6" creationId="{C851B347-6535-375B-F5B6-E26C4FE4F077}"/>
          </ac:picMkLst>
        </pc:picChg>
        <pc:picChg chg="add mod">
          <ac:chgData name="瑛莉菜 羽田" userId="64c7e7a027abc1d1" providerId="LiveId" clId="{18F1249E-4B57-4184-9E0B-DF1B2BCC4A0A}" dt="2024-09-09T06:59:50.006" v="42" actId="1076"/>
          <ac:picMkLst>
            <pc:docMk/>
            <pc:sldMk cId="4010063240" sldId="375"/>
            <ac:picMk id="8" creationId="{A2C57D99-56BC-F846-22E6-4030606C49F6}"/>
          </ac:picMkLst>
        </pc:picChg>
        <pc:picChg chg="del">
          <ac:chgData name="瑛莉菜 羽田" userId="64c7e7a027abc1d1" providerId="LiveId" clId="{18F1249E-4B57-4184-9E0B-DF1B2BCC4A0A}" dt="2024-09-09T06:59:11.956" v="37" actId="478"/>
          <ac:picMkLst>
            <pc:docMk/>
            <pc:sldMk cId="4010063240" sldId="375"/>
            <ac:picMk id="9" creationId="{39D468F3-C13D-A4FF-3D1C-FA8BB67FEDD4}"/>
          </ac:picMkLst>
        </pc:picChg>
        <pc:picChg chg="del">
          <ac:chgData name="瑛莉菜 羽田" userId="64c7e7a027abc1d1" providerId="LiveId" clId="{18F1249E-4B57-4184-9E0B-DF1B2BCC4A0A}" dt="2024-09-09T06:59:11.191" v="36" actId="478"/>
          <ac:picMkLst>
            <pc:docMk/>
            <pc:sldMk cId="4010063240" sldId="375"/>
            <ac:picMk id="12" creationId="{B090BDD4-969A-0667-639D-402EE2C804B8}"/>
          </ac:picMkLst>
        </pc:picChg>
        <pc:picChg chg="add mod">
          <ac:chgData name="瑛莉菜 羽田" userId="64c7e7a027abc1d1" providerId="LiveId" clId="{18F1249E-4B57-4184-9E0B-DF1B2BCC4A0A}" dt="2024-09-09T07:00:14.454" v="47" actId="1076"/>
          <ac:picMkLst>
            <pc:docMk/>
            <pc:sldMk cId="4010063240" sldId="375"/>
            <ac:picMk id="13" creationId="{FCA7E192-1682-D25A-F57A-DE78627F0A05}"/>
          </ac:picMkLst>
        </pc:picChg>
      </pc:sldChg>
    </pc:docChg>
  </pc:docChgLst>
  <pc:docChgLst>
    <pc:chgData name="瑛莉菜 羽田" userId="64c7e7a027abc1d1" providerId="LiveId" clId="{D8239F4C-D006-4AC7-8D98-B7359FB53CC6}"/>
    <pc:docChg chg="custSel modSld">
      <pc:chgData name="瑛莉菜 羽田" userId="64c7e7a027abc1d1" providerId="LiveId" clId="{D8239F4C-D006-4AC7-8D98-B7359FB53CC6}" dt="2024-09-10T02:22:16.094" v="63" actId="1076"/>
      <pc:docMkLst>
        <pc:docMk/>
      </pc:docMkLst>
      <pc:sldChg chg="addSp delSp modSp mod">
        <pc:chgData name="瑛莉菜 羽田" userId="64c7e7a027abc1d1" providerId="LiveId" clId="{D8239F4C-D006-4AC7-8D98-B7359FB53CC6}" dt="2024-09-10T02:22:16.094" v="63" actId="1076"/>
        <pc:sldMkLst>
          <pc:docMk/>
          <pc:sldMk cId="4010063240" sldId="375"/>
        </pc:sldMkLst>
        <pc:spChg chg="mod">
          <ac:chgData name="瑛莉菜 羽田" userId="64c7e7a027abc1d1" providerId="LiveId" clId="{D8239F4C-D006-4AC7-8D98-B7359FB53CC6}" dt="2024-09-10T02:20:11.180" v="16" actId="20577"/>
          <ac:spMkLst>
            <pc:docMk/>
            <pc:sldMk cId="4010063240" sldId="375"/>
            <ac:spMk id="2" creationId="{9C6C646A-4932-0ED0-0A88-228322997931}"/>
          </ac:spMkLst>
        </pc:spChg>
        <pc:spChg chg="mod">
          <ac:chgData name="瑛莉菜 羽田" userId="64c7e7a027abc1d1" providerId="LiveId" clId="{D8239F4C-D006-4AC7-8D98-B7359FB53CC6}" dt="2024-09-10T02:21:03.683" v="51"/>
          <ac:spMkLst>
            <pc:docMk/>
            <pc:sldMk cId="4010063240" sldId="375"/>
            <ac:spMk id="14" creationId="{4C1CE79F-7A8C-E943-C2CD-9B9D895545B4}"/>
          </ac:spMkLst>
        </pc:spChg>
        <pc:spChg chg="mod">
          <ac:chgData name="瑛莉菜 羽田" userId="64c7e7a027abc1d1" providerId="LiveId" clId="{D8239F4C-D006-4AC7-8D98-B7359FB53CC6}" dt="2024-09-10T02:18:55.335" v="0"/>
          <ac:spMkLst>
            <pc:docMk/>
            <pc:sldMk cId="4010063240" sldId="375"/>
            <ac:spMk id="23" creationId="{00000000-0000-0000-0000-000000000000}"/>
          </ac:spMkLst>
        </pc:spChg>
        <pc:spChg chg="mod">
          <ac:chgData name="瑛莉菜 羽田" userId="64c7e7a027abc1d1" providerId="LiveId" clId="{D8239F4C-D006-4AC7-8D98-B7359FB53CC6}" dt="2024-09-10T02:19:07.887" v="1"/>
          <ac:spMkLst>
            <pc:docMk/>
            <pc:sldMk cId="4010063240" sldId="375"/>
            <ac:spMk id="65" creationId="{00000000-0000-0000-0000-000000000000}"/>
          </ac:spMkLst>
        </pc:spChg>
        <pc:spChg chg="mod">
          <ac:chgData name="瑛莉菜 羽田" userId="64c7e7a027abc1d1" providerId="LiveId" clId="{D8239F4C-D006-4AC7-8D98-B7359FB53CC6}" dt="2024-09-10T02:19:19.941" v="11" actId="20577"/>
          <ac:spMkLst>
            <pc:docMk/>
            <pc:sldMk cId="4010063240" sldId="375"/>
            <ac:spMk id="69" creationId="{00000000-0000-0000-0000-000000000000}"/>
          </ac:spMkLst>
        </pc:spChg>
        <pc:picChg chg="add mod">
          <ac:chgData name="瑛莉菜 羽田" userId="64c7e7a027abc1d1" providerId="LiveId" clId="{D8239F4C-D006-4AC7-8D98-B7359FB53CC6}" dt="2024-09-10T02:21:31.234" v="55" actId="1076"/>
          <ac:picMkLst>
            <pc:docMk/>
            <pc:sldMk cId="4010063240" sldId="375"/>
            <ac:picMk id="5" creationId="{AFFC5FFD-2C6D-9363-A60F-BF7C05353BC5}"/>
          </ac:picMkLst>
        </pc:picChg>
        <pc:picChg chg="del">
          <ac:chgData name="瑛莉菜 羽田" userId="64c7e7a027abc1d1" providerId="LiveId" clId="{D8239F4C-D006-4AC7-8D98-B7359FB53CC6}" dt="2024-09-10T02:21:27.808" v="54" actId="478"/>
          <ac:picMkLst>
            <pc:docMk/>
            <pc:sldMk cId="4010063240" sldId="375"/>
            <ac:picMk id="6" creationId="{3B3F5EE1-3AF4-D109-805B-1C703A6A2C55}"/>
          </ac:picMkLst>
        </pc:picChg>
        <pc:picChg chg="del">
          <ac:chgData name="瑛莉菜 羽田" userId="64c7e7a027abc1d1" providerId="LiveId" clId="{D8239F4C-D006-4AC7-8D98-B7359FB53CC6}" dt="2024-09-10T02:21:32.665" v="56" actId="478"/>
          <ac:picMkLst>
            <pc:docMk/>
            <pc:sldMk cId="4010063240" sldId="375"/>
            <ac:picMk id="8" creationId="{10F63819-BDB2-21ED-B79E-AC06F097692E}"/>
          </ac:picMkLst>
        </pc:picChg>
        <pc:picChg chg="add mod">
          <ac:chgData name="瑛莉菜 羽田" userId="64c7e7a027abc1d1" providerId="LiveId" clId="{D8239F4C-D006-4AC7-8D98-B7359FB53CC6}" dt="2024-09-10T02:21:57.518" v="60" actId="1076"/>
          <ac:picMkLst>
            <pc:docMk/>
            <pc:sldMk cId="4010063240" sldId="375"/>
            <ac:picMk id="9" creationId="{1B391B60-9491-08E8-3EC6-FDCF659B62AC}"/>
          </ac:picMkLst>
        </pc:picChg>
        <pc:picChg chg="add mod">
          <ac:chgData name="瑛莉菜 羽田" userId="64c7e7a027abc1d1" providerId="LiveId" clId="{D8239F4C-D006-4AC7-8D98-B7359FB53CC6}" dt="2024-09-10T02:22:16.094" v="63" actId="1076"/>
          <ac:picMkLst>
            <pc:docMk/>
            <pc:sldMk cId="4010063240" sldId="375"/>
            <ac:picMk id="12" creationId="{1C282A52-7314-B8A8-673E-F60E34521983}"/>
          </ac:picMkLst>
        </pc:picChg>
        <pc:picChg chg="del">
          <ac:chgData name="瑛莉菜 羽田" userId="64c7e7a027abc1d1" providerId="LiveId" clId="{D8239F4C-D006-4AC7-8D98-B7359FB53CC6}" dt="2024-09-10T02:21:33.295" v="57" actId="478"/>
          <ac:picMkLst>
            <pc:docMk/>
            <pc:sldMk cId="4010063240" sldId="375"/>
            <ac:picMk id="13" creationId="{141CCAE6-F085-F639-EB24-F6AB049E787B}"/>
          </ac:picMkLst>
        </pc:picChg>
      </pc:sldChg>
    </pc:docChg>
  </pc:docChgLst>
  <pc:docChgLst>
    <pc:chgData name="瑛莉菜 羽田" userId="64c7e7a027abc1d1" providerId="LiveId" clId="{7E633150-A401-4645-8D8F-DED9D6E953C8}"/>
    <pc:docChg chg="custSel modSld">
      <pc:chgData name="瑛莉菜 羽田" userId="64c7e7a027abc1d1" providerId="LiveId" clId="{7E633150-A401-4645-8D8F-DED9D6E953C8}" dt="2024-09-09T06:37:23.195" v="81"/>
      <pc:docMkLst>
        <pc:docMk/>
      </pc:docMkLst>
      <pc:sldChg chg="addSp delSp modSp mod">
        <pc:chgData name="瑛莉菜 羽田" userId="64c7e7a027abc1d1" providerId="LiveId" clId="{7E633150-A401-4645-8D8F-DED9D6E953C8}" dt="2024-09-09T06:37:23.195" v="81"/>
        <pc:sldMkLst>
          <pc:docMk/>
          <pc:sldMk cId="4010063240" sldId="375"/>
        </pc:sldMkLst>
        <pc:spChg chg="mod">
          <ac:chgData name="瑛莉菜 羽田" userId="64c7e7a027abc1d1" providerId="LiveId" clId="{7E633150-A401-4645-8D8F-DED9D6E953C8}" dt="2024-09-09T06:36:19.827" v="69" actId="20577"/>
          <ac:spMkLst>
            <pc:docMk/>
            <pc:sldMk cId="4010063240" sldId="375"/>
            <ac:spMk id="2" creationId="{9C6C646A-4932-0ED0-0A88-228322997931}"/>
          </ac:spMkLst>
        </pc:spChg>
        <pc:spChg chg="mod">
          <ac:chgData name="瑛莉菜 羽田" userId="64c7e7a027abc1d1" providerId="LiveId" clId="{7E633150-A401-4645-8D8F-DED9D6E953C8}" dt="2024-09-09T06:37:23.195" v="81"/>
          <ac:spMkLst>
            <pc:docMk/>
            <pc:sldMk cId="4010063240" sldId="375"/>
            <ac:spMk id="14" creationId="{4C1CE79F-7A8C-E943-C2CD-9B9D895545B4}"/>
          </ac:spMkLst>
        </pc:spChg>
        <pc:spChg chg="mod">
          <ac:chgData name="瑛莉菜 羽田" userId="64c7e7a027abc1d1" providerId="LiveId" clId="{7E633150-A401-4645-8D8F-DED9D6E953C8}" dt="2024-09-09T06:33:05.600" v="19" actId="20577"/>
          <ac:spMkLst>
            <pc:docMk/>
            <pc:sldMk cId="4010063240" sldId="375"/>
            <ac:spMk id="23" creationId="{00000000-0000-0000-0000-000000000000}"/>
          </ac:spMkLst>
        </pc:spChg>
        <pc:spChg chg="mod">
          <ac:chgData name="瑛莉菜 羽田" userId="64c7e7a027abc1d1" providerId="LiveId" clId="{7E633150-A401-4645-8D8F-DED9D6E953C8}" dt="2024-09-09T06:36:56.416" v="79"/>
          <ac:spMkLst>
            <pc:docMk/>
            <pc:sldMk cId="4010063240" sldId="375"/>
            <ac:spMk id="65" creationId="{00000000-0000-0000-0000-000000000000}"/>
          </ac:spMkLst>
        </pc:spChg>
        <pc:picChg chg="del">
          <ac:chgData name="瑛莉菜 羽田" userId="64c7e7a027abc1d1" providerId="LiveId" clId="{7E633150-A401-4645-8D8F-DED9D6E953C8}" dt="2024-09-09T06:33:52.126" v="23" actId="478"/>
          <ac:picMkLst>
            <pc:docMk/>
            <pc:sldMk cId="4010063240" sldId="375"/>
            <ac:picMk id="5" creationId="{ECC44B30-6B14-8C0A-C875-FF7269D9DD0E}"/>
          </ac:picMkLst>
        </pc:picChg>
        <pc:picChg chg="add mod">
          <ac:chgData name="瑛莉菜 羽田" userId="64c7e7a027abc1d1" providerId="LiveId" clId="{7E633150-A401-4645-8D8F-DED9D6E953C8}" dt="2024-09-09T06:33:57.752" v="24" actId="14100"/>
          <ac:picMkLst>
            <pc:docMk/>
            <pc:sldMk cId="4010063240" sldId="375"/>
            <ac:picMk id="6" creationId="{A359B2E0-F5F4-DB0C-EDA4-E24DD73A9959}"/>
          </ac:picMkLst>
        </pc:picChg>
        <pc:picChg chg="del">
          <ac:chgData name="瑛莉菜 羽田" userId="64c7e7a027abc1d1" providerId="LiveId" clId="{7E633150-A401-4645-8D8F-DED9D6E953C8}" dt="2024-09-09T06:34:21.414" v="29" actId="478"/>
          <ac:picMkLst>
            <pc:docMk/>
            <pc:sldMk cId="4010063240" sldId="375"/>
            <ac:picMk id="8" creationId="{309664C9-FA8A-3CFB-649A-C558E60276DE}"/>
          </ac:picMkLst>
        </pc:picChg>
        <pc:picChg chg="add mod">
          <ac:chgData name="瑛莉菜 羽田" userId="64c7e7a027abc1d1" providerId="LiveId" clId="{7E633150-A401-4645-8D8F-DED9D6E953C8}" dt="2024-09-09T06:35:05.034" v="41" actId="14100"/>
          <ac:picMkLst>
            <pc:docMk/>
            <pc:sldMk cId="4010063240" sldId="375"/>
            <ac:picMk id="9" creationId="{2F8A1978-F973-D960-2581-90F8FFD3DA56}"/>
          </ac:picMkLst>
        </pc:picChg>
        <pc:picChg chg="add mod">
          <ac:chgData name="瑛莉菜 羽田" userId="64c7e7a027abc1d1" providerId="LiveId" clId="{7E633150-A401-4645-8D8F-DED9D6E953C8}" dt="2024-09-09T06:34:59.134" v="40" actId="688"/>
          <ac:picMkLst>
            <pc:docMk/>
            <pc:sldMk cId="4010063240" sldId="375"/>
            <ac:picMk id="12" creationId="{967B19F9-754D-AA49-2910-A9E2FC8E7AD1}"/>
          </ac:picMkLst>
        </pc:picChg>
        <pc:picChg chg="del">
          <ac:chgData name="瑛莉菜 羽田" userId="64c7e7a027abc1d1" providerId="LiveId" clId="{7E633150-A401-4645-8D8F-DED9D6E953C8}" dt="2024-09-09T06:34:20.816" v="28" actId="478"/>
          <ac:picMkLst>
            <pc:docMk/>
            <pc:sldMk cId="4010063240" sldId="375"/>
            <ac:picMk id="16" creationId="{23DC3A5C-4E91-D645-11A3-CECA71D30C9E}"/>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2024/9/10</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2024/9/10</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2024/9/10</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2024/9/10</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2024/9/10</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2024/9/10</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2024/9/10</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2024/9/10</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2024/9/10</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2024/9/10</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2024/9/10</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2024/9/10</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2024/9/10</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728400" cy="43732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r>
              <a:rPr lang="ja-JP" altLang="en-US" sz="1600" b="1" i="0" dirty="0">
                <a:solidFill>
                  <a:srgbClr val="333333"/>
                </a:solidFill>
                <a:effectLst/>
                <a:latin typeface="Meiryo" panose="020B0604030504040204" pitchFamily="50" charset="-128"/>
                <a:ea typeface="Meiryo" panose="020B0604030504040204" pitchFamily="50" charset="-128"/>
              </a:rPr>
              <a:t>コンパクトバッグ（</a:t>
            </a:r>
            <a:r>
              <a:rPr lang="en-US" altLang="ja-JP" sz="1600" b="1" i="0" dirty="0">
                <a:solidFill>
                  <a:srgbClr val="333333"/>
                </a:solidFill>
                <a:effectLst/>
                <a:latin typeface="Meiryo" panose="020B0604030504040204" pitchFamily="50" charset="-128"/>
                <a:ea typeface="Meiryo" panose="020B0604030504040204" pitchFamily="50" charset="-128"/>
              </a:rPr>
              <a:t>M</a:t>
            </a:r>
            <a:r>
              <a:rPr lang="ja-JP" altLang="en-US" sz="1600" b="1" i="0" dirty="0">
                <a:solidFill>
                  <a:srgbClr val="333333"/>
                </a:solidFill>
                <a:effectLst/>
                <a:latin typeface="Meiryo" panose="020B0604030504040204" pitchFamily="50" charset="-128"/>
                <a:ea typeface="Meiryo" panose="020B0604030504040204" pitchFamily="50" charset="-128"/>
              </a:rPr>
              <a:t>）ポーチ付</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9" y="169165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rgbClr val="333333"/>
                </a:solidFill>
                <a:effectLst/>
                <a:latin typeface="Meiryo" panose="020B0604030504040204" pitchFamily="50" charset="-128"/>
                <a:ea typeface="Meiryo" panose="020B0604030504040204" pitchFamily="50" charset="-128"/>
              </a:rPr>
              <a:t>H365×W360</a:t>
            </a:r>
            <a:endParaRPr kumimoji="1"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874506" cy="37426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シルク</a:t>
            </a:r>
            <a:r>
              <a:rPr kumimoji="1" lang="ja-JP" altLang="en-US" sz="1000" dirty="0">
                <a:solidFill>
                  <a:schemeClr val="tx1"/>
                </a:solidFill>
                <a:latin typeface="メイリオ" panose="020B0604030504040204" pitchFamily="50" charset="-128"/>
                <a:ea typeface="メイリオ" panose="020B0604030504040204" pitchFamily="50" charset="-128"/>
              </a:rPr>
              <a:t>印刷・熱転写印刷</a:t>
            </a:r>
            <a:endParaRPr lang="en-US" altLang="ja-JP" sz="1000" b="0" i="0" dirty="0">
              <a:solidFill>
                <a:srgbClr val="333333"/>
              </a:solidFill>
              <a:effectLst/>
              <a:latin typeface="Meiryo" panose="020B0604030504040204" pitchFamily="50" charset="-128"/>
              <a:ea typeface="Meiryo"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15</a:t>
            </a:r>
            <a:r>
              <a:rPr lang="ja-JP" altLang="en-US" sz="1000" dirty="0">
                <a:solidFill>
                  <a:schemeClr val="tx1"/>
                </a:solidFill>
                <a:latin typeface="メイリオ" panose="020B0604030504040204" pitchFamily="50" charset="-128"/>
                <a:ea typeface="メイリオ" panose="020B0604030504040204" pitchFamily="50" charset="-128"/>
              </a:rPr>
              <a:t>営業日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〇〇印刷の場合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2" name="正方形/長方形 1">
            <a:extLst>
              <a:ext uri="{FF2B5EF4-FFF2-40B4-BE49-F238E27FC236}">
                <a16:creationId xmlns:a16="http://schemas.microsoft.com/office/drawing/2014/main" id="{9C6C646A-4932-0ED0-0A88-228322997931}"/>
              </a:ext>
            </a:extLst>
          </p:cNvPr>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l"/>
            <a:r>
              <a:rPr lang="ja-JP" altLang="en-US" sz="1000" b="0" i="0" dirty="0">
                <a:solidFill>
                  <a:srgbClr val="333333"/>
                </a:solidFill>
                <a:effectLst/>
                <a:latin typeface="Meiryo" panose="020B0604030504040204" pitchFamily="50" charset="-128"/>
                <a:ea typeface="Meiryo" panose="020B0604030504040204" pitchFamily="50" charset="-128"/>
              </a:rPr>
              <a:t>シルク・パッド印刷範囲：本体／</a:t>
            </a:r>
            <a:r>
              <a:rPr lang="en-US" altLang="ja-JP" sz="1000" b="0" i="0" dirty="0">
                <a:solidFill>
                  <a:srgbClr val="333333"/>
                </a:solidFill>
                <a:effectLst/>
                <a:latin typeface="Meiryo" panose="020B0604030504040204" pitchFamily="50" charset="-128"/>
                <a:ea typeface="Meiryo" panose="020B0604030504040204" pitchFamily="50" charset="-128"/>
              </a:rPr>
              <a:t>W150×H150</a:t>
            </a:r>
            <a:r>
              <a:rPr lang="ja-JP" altLang="en-US" sz="1000" b="0" i="0" dirty="0">
                <a:solidFill>
                  <a:srgbClr val="333333"/>
                </a:solidFill>
                <a:effectLst/>
                <a:latin typeface="Meiryo" panose="020B0604030504040204" pitchFamily="50" charset="-128"/>
                <a:ea typeface="Meiryo" panose="020B0604030504040204" pitchFamily="50" charset="-128"/>
              </a:rPr>
              <a:t>（</a:t>
            </a:r>
            <a:r>
              <a:rPr lang="en-US" altLang="ja-JP" sz="1000" b="0" i="0" dirty="0">
                <a:solidFill>
                  <a:srgbClr val="333333"/>
                </a:solidFill>
                <a:effectLst/>
                <a:latin typeface="Meiryo" panose="020B0604030504040204" pitchFamily="50" charset="-128"/>
                <a:ea typeface="Meiryo" panose="020B0604030504040204" pitchFamily="50" charset="-128"/>
              </a:rPr>
              <a:t>mm</a:t>
            </a:r>
            <a:r>
              <a:rPr lang="ja-JP" altLang="en-US" sz="1000" b="0" i="0" dirty="0">
                <a:solidFill>
                  <a:srgbClr val="333333"/>
                </a:solidFill>
                <a:effectLst/>
                <a:latin typeface="Meiryo" panose="020B0604030504040204" pitchFamily="50" charset="-128"/>
                <a:ea typeface="Meiryo" panose="020B0604030504040204" pitchFamily="50" charset="-128"/>
              </a:rPr>
              <a:t>）</a:t>
            </a:r>
            <a:endParaRPr lang="en-US" altLang="ja-JP" sz="1000" b="0" i="0" dirty="0">
              <a:solidFill>
                <a:srgbClr val="333333"/>
              </a:solidFill>
              <a:effectLst/>
              <a:latin typeface="Meiryo" panose="020B0604030504040204" pitchFamily="50" charset="-128"/>
              <a:ea typeface="Meiryo" panose="020B0604030504040204" pitchFamily="50" charset="-128"/>
            </a:endParaRPr>
          </a:p>
          <a:p>
            <a:pPr algn="l"/>
            <a:r>
              <a:rPr lang="en-US" altLang="ja-JP" sz="1000" dirty="0">
                <a:solidFill>
                  <a:srgbClr val="333333"/>
                </a:solidFill>
                <a:latin typeface="Meiryo" panose="020B0604030504040204" pitchFamily="50" charset="-128"/>
                <a:ea typeface="Meiryo" panose="020B0604030504040204" pitchFamily="50" charset="-128"/>
              </a:rPr>
              <a:t>                                   </a:t>
            </a:r>
            <a:r>
              <a:rPr lang="ja-JP" altLang="en-US" sz="1000" b="0" i="0" dirty="0">
                <a:solidFill>
                  <a:srgbClr val="333333"/>
                </a:solidFill>
                <a:effectLst/>
                <a:latin typeface="Meiryo" panose="020B0604030504040204" pitchFamily="50" charset="-128"/>
                <a:ea typeface="Meiryo" panose="020B0604030504040204" pitchFamily="50" charset="-128"/>
              </a:rPr>
              <a:t>ポーチ／</a:t>
            </a:r>
            <a:r>
              <a:rPr lang="en-US" altLang="ja-JP" sz="1000" b="0" i="0" dirty="0">
                <a:solidFill>
                  <a:srgbClr val="333333"/>
                </a:solidFill>
                <a:effectLst/>
                <a:latin typeface="Meiryo" panose="020B0604030504040204" pitchFamily="50" charset="-128"/>
                <a:ea typeface="Meiryo" panose="020B0604030504040204" pitchFamily="50" charset="-128"/>
              </a:rPr>
              <a:t>W100×H40</a:t>
            </a:r>
            <a:r>
              <a:rPr lang="ja-JP" altLang="en-US" sz="1000" b="0" i="0" dirty="0">
                <a:solidFill>
                  <a:srgbClr val="333333"/>
                </a:solidFill>
                <a:effectLst/>
                <a:latin typeface="Meiryo" panose="020B0604030504040204" pitchFamily="50" charset="-128"/>
                <a:ea typeface="Meiryo" panose="020B0604030504040204" pitchFamily="50" charset="-128"/>
              </a:rPr>
              <a:t>（</a:t>
            </a:r>
            <a:r>
              <a:rPr lang="en-US" altLang="ja-JP" sz="1000" b="0" i="0" dirty="0">
                <a:solidFill>
                  <a:srgbClr val="333333"/>
                </a:solidFill>
                <a:effectLst/>
                <a:latin typeface="Meiryo" panose="020B0604030504040204" pitchFamily="50" charset="-128"/>
                <a:ea typeface="Meiryo" panose="020B0604030504040204" pitchFamily="50" charset="-128"/>
              </a:rPr>
              <a:t>mm</a:t>
            </a:r>
            <a:r>
              <a:rPr lang="ja-JP" altLang="en-US" sz="1000" b="0" i="0" dirty="0">
                <a:solidFill>
                  <a:srgbClr val="333333"/>
                </a:solidFill>
                <a:effectLst/>
                <a:latin typeface="Meiryo" panose="020B0604030504040204" pitchFamily="50" charset="-128"/>
                <a:ea typeface="Meiryo" panose="020B0604030504040204" pitchFamily="50" charset="-128"/>
              </a:rPr>
              <a:t>）</a:t>
            </a:r>
            <a:br>
              <a:rPr lang="en-US" altLang="ja-JP" sz="1000" dirty="0"/>
            </a:br>
            <a:r>
              <a:rPr lang="ja-JP" altLang="en-US" sz="1000" b="0" i="0" dirty="0">
                <a:solidFill>
                  <a:srgbClr val="333333"/>
                </a:solidFill>
                <a:effectLst/>
                <a:latin typeface="Meiryo" panose="020B0604030504040204" pitchFamily="50" charset="-128"/>
                <a:ea typeface="Meiryo" panose="020B0604030504040204" pitchFamily="50" charset="-128"/>
              </a:rPr>
              <a:t>熱転写印刷範囲：本体／</a:t>
            </a:r>
            <a:r>
              <a:rPr lang="en-US" altLang="ja-JP" sz="1000" b="0" i="0" dirty="0">
                <a:solidFill>
                  <a:srgbClr val="333333"/>
                </a:solidFill>
                <a:effectLst/>
                <a:latin typeface="Meiryo" panose="020B0604030504040204" pitchFamily="50" charset="-128"/>
                <a:ea typeface="Meiryo" panose="020B0604030504040204" pitchFamily="50" charset="-128"/>
              </a:rPr>
              <a:t>W100×H40</a:t>
            </a:r>
            <a:r>
              <a:rPr lang="ja-JP" altLang="en-US" sz="1000" b="0" i="0" dirty="0">
                <a:solidFill>
                  <a:srgbClr val="333333"/>
                </a:solidFill>
                <a:effectLst/>
                <a:latin typeface="Meiryo" panose="020B0604030504040204" pitchFamily="50" charset="-128"/>
                <a:ea typeface="Meiryo" panose="020B0604030504040204" pitchFamily="50" charset="-128"/>
              </a:rPr>
              <a:t>（</a:t>
            </a:r>
            <a:r>
              <a:rPr lang="en-US" altLang="ja-JP" sz="1000" b="0" i="0" dirty="0">
                <a:solidFill>
                  <a:srgbClr val="333333"/>
                </a:solidFill>
                <a:effectLst/>
                <a:latin typeface="Meiryo" panose="020B0604030504040204" pitchFamily="50" charset="-128"/>
                <a:ea typeface="Meiryo" panose="020B0604030504040204" pitchFamily="50" charset="-128"/>
              </a:rPr>
              <a:t>mm</a:t>
            </a:r>
            <a:r>
              <a:rPr lang="ja-JP" altLang="en-US" sz="1000" b="0" i="0" dirty="0">
                <a:solidFill>
                  <a:srgbClr val="333333"/>
                </a:solidFill>
                <a:effectLst/>
                <a:latin typeface="Meiryo" panose="020B0604030504040204" pitchFamily="50" charset="-128"/>
                <a:ea typeface="Meiryo" panose="020B0604030504040204" pitchFamily="50" charset="-128"/>
              </a:rPr>
              <a:t>）</a:t>
            </a:r>
            <a:endParaRPr lang="en-US" altLang="ja-JP" sz="1000" b="0" i="0" dirty="0">
              <a:solidFill>
                <a:srgbClr val="333333"/>
              </a:solidFill>
              <a:effectLst/>
              <a:latin typeface="Meiryo" panose="020B0604030504040204" pitchFamily="50" charset="-128"/>
              <a:ea typeface="Meiryo" panose="020B0604030504040204" pitchFamily="50" charset="-128"/>
            </a:endParaRPr>
          </a:p>
          <a:p>
            <a:pPr algn="l"/>
            <a:r>
              <a:rPr lang="en-US" altLang="ja-JP" sz="1000" dirty="0">
                <a:solidFill>
                  <a:srgbClr val="333333"/>
                </a:solidFill>
                <a:latin typeface="Meiryo" panose="020B0604030504040204" pitchFamily="50" charset="-128"/>
                <a:ea typeface="Meiryo" panose="020B0604030504040204" pitchFamily="50" charset="-128"/>
              </a:rPr>
              <a:t>                        </a:t>
            </a:r>
            <a:r>
              <a:rPr lang="ja-JP" altLang="en-US" sz="1000" b="0" i="0" dirty="0">
                <a:solidFill>
                  <a:srgbClr val="333333"/>
                </a:solidFill>
                <a:effectLst/>
                <a:latin typeface="Meiryo" panose="020B0604030504040204" pitchFamily="50" charset="-128"/>
                <a:ea typeface="Meiryo" panose="020B0604030504040204" pitchFamily="50" charset="-128"/>
              </a:rPr>
              <a:t>ポーチ／</a:t>
            </a:r>
            <a:r>
              <a:rPr lang="en-US" altLang="ja-JP" sz="1000" b="0" i="0" dirty="0">
                <a:solidFill>
                  <a:srgbClr val="333333"/>
                </a:solidFill>
                <a:effectLst/>
                <a:latin typeface="Meiryo" panose="020B0604030504040204" pitchFamily="50" charset="-128"/>
                <a:ea typeface="Meiryo" panose="020B0604030504040204" pitchFamily="50" charset="-128"/>
              </a:rPr>
              <a:t>W100×H40</a:t>
            </a:r>
            <a:r>
              <a:rPr lang="ja-JP" altLang="en-US" sz="1000" b="0" i="0" dirty="0">
                <a:solidFill>
                  <a:srgbClr val="333333"/>
                </a:solidFill>
                <a:effectLst/>
                <a:latin typeface="Meiryo" panose="020B0604030504040204" pitchFamily="50" charset="-128"/>
                <a:ea typeface="Meiryo" panose="020B0604030504040204" pitchFamily="50" charset="-128"/>
              </a:rPr>
              <a:t>（</a:t>
            </a:r>
            <a:r>
              <a:rPr lang="en-US" altLang="ja-JP" sz="1000" b="0" i="0" dirty="0">
                <a:solidFill>
                  <a:srgbClr val="333333"/>
                </a:solidFill>
                <a:effectLst/>
                <a:latin typeface="Meiryo" panose="020B0604030504040204" pitchFamily="50" charset="-128"/>
                <a:ea typeface="Meiryo" panose="020B0604030504040204" pitchFamily="50" charset="-128"/>
              </a:rPr>
              <a:t>mm</a:t>
            </a:r>
            <a:r>
              <a:rPr lang="ja-JP" altLang="en-US" sz="1000" b="0" i="0" dirty="0">
                <a:solidFill>
                  <a:srgbClr val="333333"/>
                </a:solidFill>
                <a:effectLst/>
                <a:latin typeface="Meiryo" panose="020B0604030504040204" pitchFamily="50" charset="-128"/>
                <a:ea typeface="Meiryo" panose="020B0604030504040204" pitchFamily="50" charset="-128"/>
              </a:rPr>
              <a:t>）</a:t>
            </a:r>
            <a:endParaRPr lang="ja-JP" altLang="en-US" sz="1000" b="0" i="0" dirty="0">
              <a:solidFill>
                <a:srgbClr val="333333"/>
              </a:solidFill>
              <a:effectLst/>
              <a:latin typeface="Meiryo" panose="020B0604030504040204" pitchFamily="34" charset="-128"/>
              <a:ea typeface="Meiryo" panose="020B0604030504040204" pitchFamily="34" charset="-128"/>
            </a:endParaRPr>
          </a:p>
        </p:txBody>
      </p:sp>
      <p:sp>
        <p:nvSpPr>
          <p:cNvPr id="10" name="テキスト ボックス 9">
            <a:extLst>
              <a:ext uri="{FF2B5EF4-FFF2-40B4-BE49-F238E27FC236}">
                <a16:creationId xmlns:a16="http://schemas.microsoft.com/office/drawing/2014/main" id="{C3C3B70E-4FFF-B141-8B18-557D6A287CFD}"/>
              </a:ext>
            </a:extLst>
          </p:cNvPr>
          <p:cNvSpPr txBox="1"/>
          <p:nvPr/>
        </p:nvSpPr>
        <p:spPr>
          <a:xfrm>
            <a:off x="7296622" y="2463268"/>
            <a:ext cx="3384375" cy="246221"/>
          </a:xfrm>
          <a:prstGeom prst="rect">
            <a:avLst/>
          </a:prstGeom>
          <a:noFill/>
        </p:spPr>
        <p:txBody>
          <a:bodyPr wrap="square">
            <a:spAutoFit/>
          </a:bodyPr>
          <a:lstStyle/>
          <a:p>
            <a:r>
              <a:rPr lang="ja-JP" altLang="en-US" sz="1000" b="0" i="0" dirty="0">
                <a:solidFill>
                  <a:srgbClr val="333333"/>
                </a:solidFill>
                <a:effectLst/>
                <a:latin typeface="Meiryo" panose="020B0604030504040204" pitchFamily="50" charset="-128"/>
                <a:ea typeface="Meiryo" panose="020B0604030504040204" pitchFamily="50" charset="-128"/>
              </a:rPr>
              <a:t>ポリエステル</a:t>
            </a:r>
            <a:endParaRPr lang="ja-JP" altLang="en-US" sz="1000" dirty="0">
              <a:latin typeface="メイリオ" panose="020B0604030504040204" pitchFamily="50" charset="-128"/>
              <a:ea typeface="メイリオ" panose="020B0604030504040204" pitchFamily="50" charset="-128"/>
            </a:endParaRPr>
          </a:p>
        </p:txBody>
      </p:sp>
      <p:sp>
        <p:nvSpPr>
          <p:cNvPr id="14" name="テキスト ボックス 13">
            <a:extLst>
              <a:ext uri="{FF2B5EF4-FFF2-40B4-BE49-F238E27FC236}">
                <a16:creationId xmlns:a16="http://schemas.microsoft.com/office/drawing/2014/main" id="{4C1CE79F-7A8C-E943-C2CD-9B9D895545B4}"/>
              </a:ext>
            </a:extLst>
          </p:cNvPr>
          <p:cNvSpPr txBox="1"/>
          <p:nvPr/>
        </p:nvSpPr>
        <p:spPr>
          <a:xfrm>
            <a:off x="1099654" y="5867041"/>
            <a:ext cx="4778275" cy="707886"/>
          </a:xfrm>
          <a:prstGeom prst="rect">
            <a:avLst/>
          </a:prstGeom>
          <a:noFill/>
        </p:spPr>
        <p:txBody>
          <a:bodyPr wrap="square">
            <a:spAutoFit/>
          </a:bodyPr>
          <a:lstStyle/>
          <a:p>
            <a:r>
              <a:rPr lang="ja-JP" altLang="en-US" sz="1000" b="0" i="0" dirty="0">
                <a:solidFill>
                  <a:srgbClr val="333333"/>
                </a:solidFill>
                <a:effectLst/>
                <a:latin typeface="Meiryo" panose="020B0604030504040204" pitchFamily="50" charset="-128"/>
                <a:ea typeface="Meiryo" panose="020B0604030504040204" pitchFamily="50" charset="-128"/>
              </a:rPr>
              <a:t>折りたたんで付属のポーチに入れておけば、旅行先などで増えた荷物も入り</a:t>
            </a:r>
            <a:endParaRPr lang="en-US" altLang="ja-JP" sz="1000" b="0" i="0" dirty="0">
              <a:solidFill>
                <a:srgbClr val="333333"/>
              </a:solidFill>
              <a:effectLst/>
              <a:latin typeface="Meiryo" panose="020B0604030504040204" pitchFamily="50" charset="-128"/>
              <a:ea typeface="Meiryo" panose="020B0604030504040204" pitchFamily="50" charset="-128"/>
            </a:endParaRPr>
          </a:p>
          <a:p>
            <a:r>
              <a:rPr lang="ja-JP" altLang="en-US" sz="1000" b="0" i="0" dirty="0">
                <a:solidFill>
                  <a:srgbClr val="333333"/>
                </a:solidFill>
                <a:effectLst/>
                <a:latin typeface="Meiryo" panose="020B0604030504040204" pitchFamily="50" charset="-128"/>
                <a:ea typeface="Meiryo" panose="020B0604030504040204" pitchFamily="50" charset="-128"/>
              </a:rPr>
              <a:t>大助かりします。</a:t>
            </a:r>
            <a:endParaRPr lang="en-US" altLang="ja-JP" sz="1000" b="0" i="0" dirty="0">
              <a:solidFill>
                <a:srgbClr val="333333"/>
              </a:solidFill>
              <a:effectLst/>
              <a:latin typeface="Meiryo" panose="020B0604030504040204" pitchFamily="50" charset="-128"/>
              <a:ea typeface="Meiryo" panose="020B0604030504040204" pitchFamily="50" charset="-128"/>
            </a:endParaRPr>
          </a:p>
          <a:p>
            <a:r>
              <a:rPr lang="ja-JP" altLang="en-US" sz="1000" b="0" i="0" dirty="0">
                <a:solidFill>
                  <a:srgbClr val="333333"/>
                </a:solidFill>
                <a:effectLst/>
                <a:latin typeface="Meiryo" panose="020B0604030504040204" pitchFamily="50" charset="-128"/>
                <a:ea typeface="Meiryo" panose="020B0604030504040204" pitchFamily="50" charset="-128"/>
              </a:rPr>
              <a:t>また日々のお買い物バッグとしても便利な携帯用ポリエステルコンパクトバッグです。</a:t>
            </a:r>
            <a:endParaRPr lang="en-US" altLang="ja-JP" sz="1000" dirty="0">
              <a:solidFill>
                <a:srgbClr val="333333"/>
              </a:solidFill>
              <a:latin typeface="Meiryo" panose="020B0604030504040204" pitchFamily="50" charset="-128"/>
              <a:ea typeface="Meiryo" panose="020B0604030504040204" pitchFamily="50" charset="-128"/>
            </a:endParaRPr>
          </a:p>
        </p:txBody>
      </p:sp>
      <p:pic>
        <p:nvPicPr>
          <p:cNvPr id="6" name="図 5">
            <a:extLst>
              <a:ext uri="{FF2B5EF4-FFF2-40B4-BE49-F238E27FC236}">
                <a16:creationId xmlns:a16="http://schemas.microsoft.com/office/drawing/2014/main" id="{6F32B79C-6218-4003-B97F-FEB652DE7516}"/>
              </a:ext>
            </a:extLst>
          </p:cNvPr>
          <p:cNvPicPr>
            <a:picLocks noChangeAspect="1"/>
          </p:cNvPicPr>
          <p:nvPr/>
        </p:nvPicPr>
        <p:blipFill>
          <a:blip r:embed="rId3"/>
          <a:stretch>
            <a:fillRect/>
          </a:stretch>
        </p:blipFill>
        <p:spPr>
          <a:xfrm>
            <a:off x="546199" y="940810"/>
            <a:ext cx="3383140" cy="3337174"/>
          </a:xfrm>
          <a:prstGeom prst="rect">
            <a:avLst/>
          </a:prstGeom>
        </p:spPr>
      </p:pic>
      <p:pic>
        <p:nvPicPr>
          <p:cNvPr id="8" name="図 7">
            <a:extLst>
              <a:ext uri="{FF2B5EF4-FFF2-40B4-BE49-F238E27FC236}">
                <a16:creationId xmlns:a16="http://schemas.microsoft.com/office/drawing/2014/main" id="{EEF698D3-1BE5-076A-3DE4-504DA3568311}"/>
              </a:ext>
            </a:extLst>
          </p:cNvPr>
          <p:cNvPicPr>
            <a:picLocks noChangeAspect="1"/>
          </p:cNvPicPr>
          <p:nvPr/>
        </p:nvPicPr>
        <p:blipFill>
          <a:blip r:embed="rId4"/>
          <a:stretch>
            <a:fillRect/>
          </a:stretch>
        </p:blipFill>
        <p:spPr>
          <a:xfrm>
            <a:off x="4117506" y="854257"/>
            <a:ext cx="1360575" cy="2009625"/>
          </a:xfrm>
          <a:prstGeom prst="rect">
            <a:avLst/>
          </a:prstGeom>
        </p:spPr>
      </p:pic>
      <p:pic>
        <p:nvPicPr>
          <p:cNvPr id="13" name="図 12">
            <a:extLst>
              <a:ext uri="{FF2B5EF4-FFF2-40B4-BE49-F238E27FC236}">
                <a16:creationId xmlns:a16="http://schemas.microsoft.com/office/drawing/2014/main" id="{A357B7BD-D505-E251-0438-A91F5CD2B93C}"/>
              </a:ext>
            </a:extLst>
          </p:cNvPr>
          <p:cNvPicPr>
            <a:picLocks noChangeAspect="1"/>
          </p:cNvPicPr>
          <p:nvPr/>
        </p:nvPicPr>
        <p:blipFill>
          <a:blip r:embed="rId5"/>
          <a:stretch>
            <a:fillRect/>
          </a:stretch>
        </p:blipFill>
        <p:spPr>
          <a:xfrm>
            <a:off x="4075875" y="3294372"/>
            <a:ext cx="1594816" cy="983612"/>
          </a:xfrm>
          <a:prstGeom prst="rect">
            <a:avLst/>
          </a:prstGeom>
        </p:spPr>
      </p:pic>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18166</TotalTime>
  <Words>200</Words>
  <Application>Microsoft Office PowerPoint</Application>
  <PresentationFormat>ユーザー設定</PresentationFormat>
  <Paragraphs>38</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メイリオ</vt:lpstr>
      <vt:lpstr>メイリオ</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瑛莉菜 羽田</cp:lastModifiedBy>
  <cp:revision>562</cp:revision>
  <cp:lastPrinted>2021-10-13T13:51:27Z</cp:lastPrinted>
  <dcterms:created xsi:type="dcterms:W3CDTF">2013-12-25T09:34:24Z</dcterms:created>
  <dcterms:modified xsi:type="dcterms:W3CDTF">2024-09-10T02:30:15Z</dcterms:modified>
</cp:coreProperties>
</file>