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ライトキャンバスバッグ（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H390×W330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W260×H300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W260×H300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99654" y="5867041"/>
            <a:ext cx="477827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コットン生地のフラットタイプトートバッグです。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A3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サイズも入るサイズなので、配る資料の多い展示会バッグやアーティスト物販として幅広い用途にご利用いただけます。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E44B779-3F99-6D2F-8A96-CA01CBB23D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774" y="973113"/>
            <a:ext cx="2407149" cy="2462225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726C17E-359F-914A-C3BF-43199D3D60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798" y="3435338"/>
            <a:ext cx="2063565" cy="1800385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ACB1DFF5-4449-DC98-9B15-6C3742D762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7692" y="1071686"/>
            <a:ext cx="1184659" cy="1989578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AA34CDD6-C4AA-A0B4-DD66-F7E0368570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4887" y="3126899"/>
            <a:ext cx="1158475" cy="194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18169</TotalTime>
  <Words>209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2024-09-10T02:34:41Z</dcterms:modified>
</cp:coreProperties>
</file>