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1FE6B14-B96A-4CB6-A925-96F0BC4A8FC8}" v="8" dt="2024-09-09T07:05:03.457"/>
    <p1510:client id="{81ADDE09-8A5B-4D56-B405-67C63B6D87FD}" v="25" dt="2024-09-09T06:18:15.475"/>
    <p1510:client id="{937F76DC-A818-4C9F-ABC9-82803FE0407D}" v="1" dt="2024-09-09T07:47:51.181"/>
    <p1510:client id="{94F91E24-9C81-41AC-8DAC-69F7E45EEE92}" v="2" dt="2024-09-09T08:28:13.439"/>
    <p1510:client id="{AD9D6537-3635-43A0-841E-500BECF0B1EC}" v="15" dt="2024-09-09T08:08:00.886"/>
    <p1510:client id="{B3764A99-6AA9-443B-A876-153ED3A62D34}" v="2" dt="2024-09-09T09:03:51.615"/>
    <p1510:client id="{C4FF468D-4D78-46C5-B714-B55AC0D05585}" v="4" dt="2024-09-09T08:11:25.300"/>
    <p1510:client id="{D8239F4C-D006-4AC7-8D98-B7359FB53CC6}" v="2" dt="2024-09-10T02:20:36.45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  <pc:sldChg chg="addSp delSp modSp mod">
        <pc:chgData name="瑛莉菜 羽田" userId="64c7e7a027abc1d1" providerId="LiveId" clId="{94F91E24-9C81-41AC-8DAC-69F7E45EEE92}" dt="2024-09-09T08:28:13.784" v="30"/>
        <pc:sldMkLst>
          <pc:docMk/>
          <pc:sldMk cId="4010063240" sldId="375"/>
        </pc:sldMkLst>
        <pc:spChg chg="mod">
          <ac:chgData name="瑛莉菜 羽田" userId="64c7e7a027abc1d1" providerId="LiveId" clId="{94F91E24-9C81-41AC-8DAC-69F7E45EEE92}" dt="2024-09-09T08:25:27.646" v="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4F91E24-9C81-41AC-8DAC-69F7E45EEE92}" dt="2024-09-09T08:26:18.113" v="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4F91E24-9C81-41AC-8DAC-69F7E45EEE92}" dt="2024-09-09T08:25:09.6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4F91E24-9C81-41AC-8DAC-69F7E45EEE92}" dt="2024-09-09T08:28:13.784" v="3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94F91E24-9C81-41AC-8DAC-69F7E45EEE92}" dt="2024-09-09T08:26:41.736" v="14" actId="14100"/>
          <ac:picMkLst>
            <pc:docMk/>
            <pc:sldMk cId="4010063240" sldId="375"/>
            <ac:picMk id="5" creationId="{4B86F815-CD40-9690-8629-3AF0FD5AFD70}"/>
          </ac:picMkLst>
        </pc:picChg>
        <pc:picChg chg="del">
          <ac:chgData name="瑛莉菜 羽田" userId="64c7e7a027abc1d1" providerId="LiveId" clId="{94F91E24-9C81-41AC-8DAC-69F7E45EEE92}" dt="2024-09-09T08:26:36.302" v="12" actId="478"/>
          <ac:picMkLst>
            <pc:docMk/>
            <pc:sldMk cId="4010063240" sldId="375"/>
            <ac:picMk id="6" creationId="{4FBF91AA-80DD-3840-54DA-4CBE1DE671C1}"/>
          </ac:picMkLst>
        </pc:picChg>
        <pc:picChg chg="del">
          <ac:chgData name="瑛莉菜 羽田" userId="64c7e7a027abc1d1" providerId="LiveId" clId="{94F91E24-9C81-41AC-8DAC-69F7E45EEE92}" dt="2024-09-09T08:26:43.420" v="15" actId="478"/>
          <ac:picMkLst>
            <pc:docMk/>
            <pc:sldMk cId="4010063240" sldId="375"/>
            <ac:picMk id="8" creationId="{227D4D71-79D8-D555-8950-9923BA3BF535}"/>
          </ac:picMkLst>
        </pc:picChg>
        <pc:picChg chg="add mod">
          <ac:chgData name="瑛莉菜 羽田" userId="64c7e7a027abc1d1" providerId="LiveId" clId="{94F91E24-9C81-41AC-8DAC-69F7E45EEE92}" dt="2024-09-09T08:27:16.255" v="23" actId="1076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94F91E24-9C81-41AC-8DAC-69F7E45EEE92}" dt="2024-09-09T08:26:43.860" v="16" actId="478"/>
          <ac:picMkLst>
            <pc:docMk/>
            <pc:sldMk cId="4010063240" sldId="375"/>
            <ac:picMk id="12" creationId="{DA1710B0-ACD8-A776-D959-772E58855AA3}"/>
          </ac:picMkLst>
        </pc:picChg>
        <pc:picChg chg="add mod">
          <ac:chgData name="瑛莉菜 羽田" userId="64c7e7a027abc1d1" providerId="LiveId" clId="{94F91E24-9C81-41AC-8DAC-69F7E45EEE92}" dt="2024-09-09T08:27:40.603" v="26" actId="1076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  <pc:sldChg chg="addSp delSp modSp mod">
        <pc:chgData name="瑛莉菜 羽田" userId="64c7e7a027abc1d1" providerId="LiveId" clId="{C4FF468D-4D78-46C5-B714-B55AC0D05585}" dt="2024-09-09T08:15:15.476" v="75" actId="1076"/>
        <pc:sldMkLst>
          <pc:docMk/>
          <pc:sldMk cId="4010063240" sldId="375"/>
        </pc:sldMkLst>
        <pc:spChg chg="mod">
          <ac:chgData name="瑛莉菜 羽田" userId="64c7e7a027abc1d1" providerId="LiveId" clId="{C4FF468D-4D78-46C5-B714-B55AC0D05585}" dt="2024-09-09T08:11:25.300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FF468D-4D78-46C5-B714-B55AC0D05585}" dt="2024-09-09T08:12:24.340" v="5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FF468D-4D78-46C5-B714-B55AC0D05585}" dt="2024-09-09T08:10:14.132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27.119" v="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42.455" v="1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C4FF468D-4D78-46C5-B714-B55AC0D05585}" dt="2024-09-09T08:13:47.367" v="57" actId="478"/>
          <ac:picMkLst>
            <pc:docMk/>
            <pc:sldMk cId="4010063240" sldId="375"/>
            <ac:picMk id="5" creationId="{EC8C2C1A-2D9B-1DA4-E250-5FE9AE897D44}"/>
          </ac:picMkLst>
        </pc:picChg>
        <pc:picChg chg="add mod">
          <ac:chgData name="瑛莉菜 羽田" userId="64c7e7a027abc1d1" providerId="LiveId" clId="{C4FF468D-4D78-46C5-B714-B55AC0D05585}" dt="2024-09-09T08:13:51.550" v="59" actId="14100"/>
          <ac:picMkLst>
            <pc:docMk/>
            <pc:sldMk cId="4010063240" sldId="375"/>
            <ac:picMk id="6" creationId="{4FBF91AA-80DD-3840-54DA-4CBE1DE671C1}"/>
          </ac:picMkLst>
        </pc:picChg>
        <pc:picChg chg="add mod">
          <ac:chgData name="瑛莉菜 羽田" userId="64c7e7a027abc1d1" providerId="LiveId" clId="{C4FF468D-4D78-46C5-B714-B55AC0D05585}" dt="2024-09-09T08:14:35.094" v="68" actId="1076"/>
          <ac:picMkLst>
            <pc:docMk/>
            <pc:sldMk cId="4010063240" sldId="375"/>
            <ac:picMk id="8" creationId="{227D4D71-79D8-D555-8950-9923BA3BF535}"/>
          </ac:picMkLst>
        </pc:picChg>
        <pc:picChg chg="del">
          <ac:chgData name="瑛莉菜 羽田" userId="64c7e7a027abc1d1" providerId="LiveId" clId="{C4FF468D-4D78-46C5-B714-B55AC0D05585}" dt="2024-09-09T08:14:04.786" v="61" actId="478"/>
          <ac:picMkLst>
            <pc:docMk/>
            <pc:sldMk cId="4010063240" sldId="375"/>
            <ac:picMk id="9" creationId="{A34A0D4C-F3BA-D1AB-19F7-68A1BE4C89B8}"/>
          </ac:picMkLst>
        </pc:picChg>
        <pc:picChg chg="add mod">
          <ac:chgData name="瑛莉菜 羽田" userId="64c7e7a027abc1d1" providerId="LiveId" clId="{C4FF468D-4D78-46C5-B714-B55AC0D05585}" dt="2024-09-09T08:15:15.476" v="75" actId="1076"/>
          <ac:picMkLst>
            <pc:docMk/>
            <pc:sldMk cId="4010063240" sldId="375"/>
            <ac:picMk id="12" creationId="{DA1710B0-ACD8-A776-D959-772E58855AA3}"/>
          </ac:picMkLst>
        </pc:picChg>
        <pc:picChg chg="del">
          <ac:chgData name="瑛莉菜 羽田" userId="64c7e7a027abc1d1" providerId="LiveId" clId="{C4FF468D-4D78-46C5-B714-B55AC0D05585}" dt="2024-09-09T08:14:04.244" v="60" actId="478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  <pc:sldChg chg="addSp delSp modSp mod">
        <pc:chgData name="瑛莉菜 羽田" userId="64c7e7a027abc1d1" providerId="LiveId" clId="{1CB72BC7-E91A-4A99-BA59-32D1EB7024BC}" dt="2024-09-10T02:30:11.977" v="115" actId="1076"/>
        <pc:sldMkLst>
          <pc:docMk/>
          <pc:sldMk cId="4010063240" sldId="375"/>
        </pc:sldMkLst>
        <pc:spChg chg="mod">
          <ac:chgData name="瑛莉菜 羽田" userId="64c7e7a027abc1d1" providerId="LiveId" clId="{1CB72BC7-E91A-4A99-BA59-32D1EB7024BC}" dt="2024-09-10T02:27:53.403" v="9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CB72BC7-E91A-4A99-BA59-32D1EB7024BC}" dt="2024-09-10T02:27:27.867" v="2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CB72BC7-E91A-4A99-BA59-32D1EB7024BC}" dt="2024-09-10T02:28:32.120" v="9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CB72BC7-E91A-4A99-BA59-32D1EB7024BC}" dt="2024-09-10T02:27:05.942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CB72BC7-E91A-4A99-BA59-32D1EB7024BC}" dt="2024-09-10T02:27:13.906" v="2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CB72BC7-E91A-4A99-BA59-32D1EB7024BC}" dt="2024-09-10T02:28:48.416" v="98" actId="478"/>
          <ac:picMkLst>
            <pc:docMk/>
            <pc:sldMk cId="4010063240" sldId="375"/>
            <ac:picMk id="5" creationId="{AFFC5FFD-2C6D-9363-A60F-BF7C05353BC5}"/>
          </ac:picMkLst>
        </pc:picChg>
        <pc:picChg chg="add mod">
          <ac:chgData name="瑛莉菜 羽田" userId="64c7e7a027abc1d1" providerId="LiveId" clId="{1CB72BC7-E91A-4A99-BA59-32D1EB7024BC}" dt="2024-09-10T02:29:22.657" v="109" actId="14100"/>
          <ac:picMkLst>
            <pc:docMk/>
            <pc:sldMk cId="4010063240" sldId="375"/>
            <ac:picMk id="6" creationId="{6F32B79C-6218-4003-B97F-FEB652DE7516}"/>
          </ac:picMkLst>
        </pc:picChg>
        <pc:picChg chg="add mod">
          <ac:chgData name="瑛莉菜 羽田" userId="64c7e7a027abc1d1" providerId="LiveId" clId="{1CB72BC7-E91A-4A99-BA59-32D1EB7024BC}" dt="2024-09-10T02:29:25.362" v="110" actId="1076"/>
          <ac:picMkLst>
            <pc:docMk/>
            <pc:sldMk cId="4010063240" sldId="375"/>
            <ac:picMk id="8" creationId="{EEF698D3-1BE5-076A-3DE4-504DA3568311}"/>
          </ac:picMkLst>
        </pc:picChg>
        <pc:picChg chg="del">
          <ac:chgData name="瑛莉菜 羽田" userId="64c7e7a027abc1d1" providerId="LiveId" clId="{1CB72BC7-E91A-4A99-BA59-32D1EB7024BC}" dt="2024-09-10T02:28:56.009" v="101" actId="478"/>
          <ac:picMkLst>
            <pc:docMk/>
            <pc:sldMk cId="4010063240" sldId="375"/>
            <ac:picMk id="9" creationId="{1B391B60-9491-08E8-3EC6-FDCF659B62AC}"/>
          </ac:picMkLst>
        </pc:picChg>
        <pc:picChg chg="del">
          <ac:chgData name="瑛莉菜 羽田" userId="64c7e7a027abc1d1" providerId="LiveId" clId="{1CB72BC7-E91A-4A99-BA59-32D1EB7024BC}" dt="2024-09-10T02:28:56.513" v="102" actId="478"/>
          <ac:picMkLst>
            <pc:docMk/>
            <pc:sldMk cId="4010063240" sldId="375"/>
            <ac:picMk id="12" creationId="{1C282A52-7314-B8A8-673E-F60E34521983}"/>
          </ac:picMkLst>
        </pc:picChg>
        <pc:picChg chg="add mod">
          <ac:chgData name="瑛莉菜 羽田" userId="64c7e7a027abc1d1" providerId="LiveId" clId="{1CB72BC7-E91A-4A99-BA59-32D1EB7024BC}" dt="2024-09-10T02:30:11.977" v="115" actId="1076"/>
          <ac:picMkLst>
            <pc:docMk/>
            <pc:sldMk cId="4010063240" sldId="375"/>
            <ac:picMk id="13" creationId="{A357B7BD-D505-E251-0438-A91F5CD2B93C}"/>
          </ac:picMkLst>
        </pc:picChg>
      </pc:sldChg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  <pc:sldChg chg="addSp delSp modSp mod">
        <pc:chgData name="瑛莉菜 羽田" userId="64c7e7a027abc1d1" providerId="LiveId" clId="{B3764A99-6AA9-443B-A876-153ED3A62D34}" dt="2024-09-09T09:06:25.647" v="42" actId="1076"/>
        <pc:sldMkLst>
          <pc:docMk/>
          <pc:sldMk cId="4010063240" sldId="375"/>
        </pc:sldMkLst>
        <pc:spChg chg="mod">
          <ac:chgData name="瑛莉菜 羽田" userId="64c7e7a027abc1d1" providerId="LiveId" clId="{B3764A99-6AA9-443B-A876-153ED3A62D34}" dt="2024-09-09T09:03:36.944" v="1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3764A99-6AA9-443B-A876-153ED3A62D34}" dt="2024-09-09T09:01:46.10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764A99-6AA9-443B-A876-153ED3A62D34}" dt="2024-09-09T09:05:20.026" v="2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764A99-6AA9-443B-A876-153ED3A62D34}" dt="2024-09-09T09:01:32.41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1:38.758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3:53.172" v="17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B3764A99-6AA9-443B-A876-153ED3A62D34}" dt="2024-09-09T09:05:35.680" v="31" actId="478"/>
          <ac:picMkLst>
            <pc:docMk/>
            <pc:sldMk cId="4010063240" sldId="375"/>
            <ac:picMk id="5" creationId="{6BF377F8-825F-8AF1-BE94-E47780ABEA8E}"/>
          </ac:picMkLst>
        </pc:picChg>
        <pc:picChg chg="add mod">
          <ac:chgData name="瑛莉菜 羽田" userId="64c7e7a027abc1d1" providerId="LiveId" clId="{B3764A99-6AA9-443B-A876-153ED3A62D34}" dt="2024-09-09T09:05:39.741" v="32" actId="1076"/>
          <ac:picMkLst>
            <pc:docMk/>
            <pc:sldMk cId="4010063240" sldId="375"/>
            <ac:picMk id="6" creationId="{3B3F5EE1-3AF4-D109-805B-1C703A6A2C55}"/>
          </ac:picMkLst>
        </pc:picChg>
        <pc:picChg chg="add mod">
          <ac:chgData name="瑛莉菜 羽田" userId="64c7e7a027abc1d1" providerId="LiveId" clId="{B3764A99-6AA9-443B-A876-153ED3A62D34}" dt="2024-09-09T09:05:56.991" v="37" actId="1076"/>
          <ac:picMkLst>
            <pc:docMk/>
            <pc:sldMk cId="4010063240" sldId="375"/>
            <ac:picMk id="8" creationId="{10F63819-BDB2-21ED-B79E-AC06F097692E}"/>
          </ac:picMkLst>
        </pc:picChg>
        <pc:picChg chg="del">
          <ac:chgData name="瑛莉菜 羽田" userId="64c7e7a027abc1d1" providerId="LiveId" clId="{B3764A99-6AA9-443B-A876-153ED3A62D34}" dt="2024-09-09T09:05:41.595" v="34" actId="478"/>
          <ac:picMkLst>
            <pc:docMk/>
            <pc:sldMk cId="4010063240" sldId="375"/>
            <ac:picMk id="9" creationId="{077DCF57-41F4-02A8-82F2-2D0CF40A8B42}"/>
          </ac:picMkLst>
        </pc:picChg>
        <pc:picChg chg="del">
          <ac:chgData name="瑛莉菜 羽田" userId="64c7e7a027abc1d1" providerId="LiveId" clId="{B3764A99-6AA9-443B-A876-153ED3A62D34}" dt="2024-09-09T09:05:41.044" v="33" actId="478"/>
          <ac:picMkLst>
            <pc:docMk/>
            <pc:sldMk cId="4010063240" sldId="375"/>
            <ac:picMk id="12" creationId="{CD83796A-5EF4-39AD-3B21-C65B6D40EE3F}"/>
          </ac:picMkLst>
        </pc:picChg>
        <pc:picChg chg="add mod">
          <ac:chgData name="瑛莉菜 羽田" userId="64c7e7a027abc1d1" providerId="LiveId" clId="{B3764A99-6AA9-443B-A876-153ED3A62D34}" dt="2024-09-09T09:06:25.647" v="42" actId="1076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4AF46F78-F9F1-4941-86FA-C310DB6DD667}"/>
    <pc:docChg chg="custSel modSld">
      <pc:chgData name="瑛莉菜 羽田" userId="64c7e7a027abc1d1" providerId="LiveId" clId="{4AF46F78-F9F1-4941-86FA-C310DB6DD667}" dt="2024-09-10T02:48:48.320" v="53" actId="1076"/>
      <pc:docMkLst>
        <pc:docMk/>
      </pc:docMkLst>
      <pc:sldChg chg="addSp delSp modSp mod">
        <pc:chgData name="瑛莉菜 羽田" userId="64c7e7a027abc1d1" providerId="LiveId" clId="{4AF46F78-F9F1-4941-86FA-C310DB6DD667}" dt="2024-09-10T02:48:48.320" v="53" actId="1076"/>
        <pc:sldMkLst>
          <pc:docMk/>
          <pc:sldMk cId="4010063240" sldId="375"/>
        </pc:sldMkLst>
        <pc:spChg chg="mod">
          <ac:chgData name="瑛莉菜 羽田" userId="64c7e7a027abc1d1" providerId="LiveId" clId="{4AF46F78-F9F1-4941-86FA-C310DB6DD667}" dt="2024-09-10T02:46:27.455" v="2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4AF46F78-F9F1-4941-86FA-C310DB6DD667}" dt="2024-09-10T02:46:52.108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4AF46F78-F9F1-4941-86FA-C310DB6DD667}" dt="2024-09-10T02:36:06.276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4AF46F78-F9F1-4941-86FA-C310DB6DD667}" dt="2024-09-10T02:36:15.281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4AF46F78-F9F1-4941-86FA-C310DB6DD667}" dt="2024-09-10T02:46:58.110" v="32" actId="478"/>
          <ac:picMkLst>
            <pc:docMk/>
            <pc:sldMk cId="4010063240" sldId="375"/>
            <ac:picMk id="5" creationId="{BE44B779-3F99-6D2F-8A96-CA01CBB23D5C}"/>
          </ac:picMkLst>
        </pc:picChg>
        <pc:picChg chg="add mod">
          <ac:chgData name="瑛莉菜 羽田" userId="64c7e7a027abc1d1" providerId="LiveId" clId="{4AF46F78-F9F1-4941-86FA-C310DB6DD667}" dt="2024-09-10T02:47:18.398" v="40" actId="1076"/>
          <ac:picMkLst>
            <pc:docMk/>
            <pc:sldMk cId="4010063240" sldId="375"/>
            <ac:picMk id="6" creationId="{9670B2B2-8CD7-DDFC-F6FF-062EC780388E}"/>
          </ac:picMkLst>
        </pc:picChg>
        <pc:picChg chg="add mod">
          <ac:chgData name="瑛莉菜 羽田" userId="64c7e7a027abc1d1" providerId="LiveId" clId="{4AF46F78-F9F1-4941-86FA-C310DB6DD667}" dt="2024-09-10T02:47:34.937" v="43" actId="1076"/>
          <ac:picMkLst>
            <pc:docMk/>
            <pc:sldMk cId="4010063240" sldId="375"/>
            <ac:picMk id="8" creationId="{64ADA088-DD20-1EAC-1DA8-40A9A46A00A2}"/>
          </ac:picMkLst>
        </pc:picChg>
        <pc:picChg chg="add mod">
          <ac:chgData name="瑛莉菜 羽田" userId="64c7e7a027abc1d1" providerId="LiveId" clId="{4AF46F78-F9F1-4941-86FA-C310DB6DD667}" dt="2024-09-10T02:48:14.093" v="48" actId="1076"/>
          <ac:picMkLst>
            <pc:docMk/>
            <pc:sldMk cId="4010063240" sldId="375"/>
            <ac:picMk id="11" creationId="{4137FF69-052D-84DF-7DA0-B9962F359060}"/>
          </ac:picMkLst>
        </pc:picChg>
        <pc:picChg chg="del">
          <ac:chgData name="瑛莉菜 羽田" userId="64c7e7a027abc1d1" providerId="LiveId" clId="{4AF46F78-F9F1-4941-86FA-C310DB6DD667}" dt="2024-09-10T02:46:59.594" v="35" actId="478"/>
          <ac:picMkLst>
            <pc:docMk/>
            <pc:sldMk cId="4010063240" sldId="375"/>
            <ac:picMk id="12" creationId="{B726C17E-359F-914A-C3BF-43199D3D60A3}"/>
          </ac:picMkLst>
        </pc:picChg>
        <pc:picChg chg="add mod">
          <ac:chgData name="瑛莉菜 羽田" userId="64c7e7a027abc1d1" providerId="LiveId" clId="{4AF46F78-F9F1-4941-86FA-C310DB6DD667}" dt="2024-09-10T02:48:48.320" v="53" actId="1076"/>
          <ac:picMkLst>
            <pc:docMk/>
            <pc:sldMk cId="4010063240" sldId="375"/>
            <ac:picMk id="15" creationId="{167B668C-31DA-E13F-BEC5-173ABDC407F1}"/>
          </ac:picMkLst>
        </pc:picChg>
        <pc:picChg chg="del">
          <ac:chgData name="瑛莉菜 羽田" userId="64c7e7a027abc1d1" providerId="LiveId" clId="{4AF46F78-F9F1-4941-86FA-C310DB6DD667}" dt="2024-09-10T02:46:58.617" v="33" actId="478"/>
          <ac:picMkLst>
            <pc:docMk/>
            <pc:sldMk cId="4010063240" sldId="375"/>
            <ac:picMk id="16" creationId="{ACB1DFF5-4449-DC98-9B15-6C3742D7622C}"/>
          </ac:picMkLst>
        </pc:picChg>
        <pc:picChg chg="del">
          <ac:chgData name="瑛莉菜 羽田" userId="64c7e7a027abc1d1" providerId="LiveId" clId="{4AF46F78-F9F1-4941-86FA-C310DB6DD667}" dt="2024-09-10T02:46:59.076" v="34" actId="478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  <pc:sldChg chg="addSp delSp modSp mod">
        <pc:chgData name="瑛莉菜 羽田" userId="64c7e7a027abc1d1" providerId="LiveId" clId="{1DDE77A7-6094-4BC8-B5AF-C8CC676A0D2A}" dt="2024-09-09T08:34:50.098" v="66" actId="1076"/>
        <pc:sldMkLst>
          <pc:docMk/>
          <pc:sldMk cId="4010063240" sldId="375"/>
        </pc:sldMkLst>
        <pc:spChg chg="mod">
          <ac:chgData name="瑛莉菜 羽田" userId="64c7e7a027abc1d1" providerId="LiveId" clId="{1DDE77A7-6094-4BC8-B5AF-C8CC676A0D2A}" dt="2024-09-09T08:32:24.460" v="4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DDE77A7-6094-4BC8-B5AF-C8CC676A0D2A}" dt="2024-09-09T08:32:08.498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DDE77A7-6094-4BC8-B5AF-C8CC676A0D2A}" dt="2024-09-09T08:33:03.342" v="50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DDE77A7-6094-4BC8-B5AF-C8CC676A0D2A}" dt="2024-09-09T08:31:44.0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1:52.24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2:01.038" v="1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1DDE77A7-6094-4BC8-B5AF-C8CC676A0D2A}" dt="2024-09-09T08:33:24.444" v="54" actId="478"/>
          <ac:picMkLst>
            <pc:docMk/>
            <pc:sldMk cId="4010063240" sldId="375"/>
            <ac:picMk id="5" creationId="{4B86F815-CD40-9690-8629-3AF0FD5AFD70}"/>
          </ac:picMkLst>
        </pc:picChg>
        <pc:picChg chg="add mod">
          <ac:chgData name="瑛莉菜 羽田" userId="64c7e7a027abc1d1" providerId="LiveId" clId="{1DDE77A7-6094-4BC8-B5AF-C8CC676A0D2A}" dt="2024-09-09T08:33:30.512" v="57" actId="1076"/>
          <ac:picMkLst>
            <pc:docMk/>
            <pc:sldMk cId="4010063240" sldId="375"/>
            <ac:picMk id="6" creationId="{FB439006-F8A9-2693-2AA7-040E57A45CE7}"/>
          </ac:picMkLst>
        </pc:picChg>
        <pc:picChg chg="add mod">
          <ac:chgData name="瑛莉菜 羽田" userId="64c7e7a027abc1d1" providerId="LiveId" clId="{1DDE77A7-6094-4BC8-B5AF-C8CC676A0D2A}" dt="2024-09-09T08:34:50.098" v="66" actId="1076"/>
          <ac:picMkLst>
            <pc:docMk/>
            <pc:sldMk cId="4010063240" sldId="375"/>
            <ac:picMk id="8" creationId="{FA5C65A4-4AF6-3235-88EA-79C44BD69485}"/>
          </ac:picMkLst>
        </pc:picChg>
        <pc:picChg chg="del">
          <ac:chgData name="瑛莉菜 羽田" userId="64c7e7a027abc1d1" providerId="LiveId" clId="{1DDE77A7-6094-4BC8-B5AF-C8CC676A0D2A}" dt="2024-09-09T08:33:34.573" v="59" actId="478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1DDE77A7-6094-4BC8-B5AF-C8CC676A0D2A}" dt="2024-09-09T08:33:34.034" v="58" actId="478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  <pc:sldChg chg="addSp delSp modSp mod">
        <pc:chgData name="瑛莉菜 羽田" userId="64c7e7a027abc1d1" providerId="LiveId" clId="{17ADA02D-003E-48BA-9884-AB8AE95E0D50}" dt="2024-09-10T02:34:30.625" v="105" actId="14100"/>
        <pc:sldMkLst>
          <pc:docMk/>
          <pc:sldMk cId="4010063240" sldId="375"/>
        </pc:sldMkLst>
        <pc:spChg chg="mod">
          <ac:chgData name="瑛莉菜 羽田" userId="64c7e7a027abc1d1" providerId="LiveId" clId="{17ADA02D-003E-48BA-9884-AB8AE95E0D50}" dt="2024-09-10T02:31:59.227" v="5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7ADA02D-003E-48BA-9884-AB8AE95E0D50}" dt="2024-09-10T02:31:30.260" v="3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7ADA02D-003E-48BA-9884-AB8AE95E0D50}" dt="2024-09-10T02:32:23.472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7ADA02D-003E-48BA-9884-AB8AE95E0D50}" dt="2024-09-10T02:31:10.427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7ADA02D-003E-48BA-9884-AB8AE95E0D50}" dt="2024-09-10T02:31:20.055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7ADA02D-003E-48BA-9884-AB8AE95E0D50}" dt="2024-09-10T02:33:00.711" v="75" actId="1076"/>
          <ac:picMkLst>
            <pc:docMk/>
            <pc:sldMk cId="4010063240" sldId="375"/>
            <ac:picMk id="5" creationId="{BE44B779-3F99-6D2F-8A96-CA01CBB23D5C}"/>
          </ac:picMkLst>
        </pc:picChg>
        <pc:picChg chg="del">
          <ac:chgData name="瑛莉菜 羽田" userId="64c7e7a027abc1d1" providerId="LiveId" clId="{17ADA02D-003E-48BA-9884-AB8AE95E0D50}" dt="2024-09-10T02:32:52.678" v="70" actId="478"/>
          <ac:picMkLst>
            <pc:docMk/>
            <pc:sldMk cId="4010063240" sldId="375"/>
            <ac:picMk id="6" creationId="{6F32B79C-6218-4003-B97F-FEB652DE7516}"/>
          </ac:picMkLst>
        </pc:picChg>
        <pc:picChg chg="del">
          <ac:chgData name="瑛莉菜 羽田" userId="64c7e7a027abc1d1" providerId="LiveId" clId="{17ADA02D-003E-48BA-9884-AB8AE95E0D50}" dt="2024-09-10T02:32:53.444" v="71" actId="478"/>
          <ac:picMkLst>
            <pc:docMk/>
            <pc:sldMk cId="4010063240" sldId="375"/>
            <ac:picMk id="8" creationId="{EEF698D3-1BE5-076A-3DE4-504DA3568311}"/>
          </ac:picMkLst>
        </pc:picChg>
        <pc:picChg chg="add del mod">
          <ac:chgData name="瑛莉菜 羽田" userId="64c7e7a027abc1d1" providerId="LiveId" clId="{17ADA02D-003E-48BA-9884-AB8AE95E0D50}" dt="2024-09-10T02:33:15.275" v="79" actId="478"/>
          <ac:picMkLst>
            <pc:docMk/>
            <pc:sldMk cId="4010063240" sldId="375"/>
            <ac:picMk id="9" creationId="{6F4A4F98-2E63-B731-831F-3223CB0BBE11}"/>
          </ac:picMkLst>
        </pc:picChg>
        <pc:picChg chg="add mod">
          <ac:chgData name="瑛莉菜 羽田" userId="64c7e7a027abc1d1" providerId="LiveId" clId="{17ADA02D-003E-48BA-9884-AB8AE95E0D50}" dt="2024-09-10T02:33:31.333" v="84" actId="1076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17ADA02D-003E-48BA-9884-AB8AE95E0D50}" dt="2024-09-10T02:32:54.057" v="72" actId="478"/>
          <ac:picMkLst>
            <pc:docMk/>
            <pc:sldMk cId="4010063240" sldId="375"/>
            <ac:picMk id="13" creationId="{A357B7BD-D505-E251-0438-A91F5CD2B93C}"/>
          </ac:picMkLst>
        </pc:picChg>
        <pc:picChg chg="add mod">
          <ac:chgData name="瑛莉菜 羽田" userId="64c7e7a027abc1d1" providerId="LiveId" clId="{17ADA02D-003E-48BA-9884-AB8AE95E0D50}" dt="2024-09-10T02:34:27.764" v="103" actId="1076"/>
          <ac:picMkLst>
            <pc:docMk/>
            <pc:sldMk cId="4010063240" sldId="375"/>
            <ac:picMk id="16" creationId="{ACB1DFF5-4449-DC98-9B15-6C3742D7622C}"/>
          </ac:picMkLst>
        </pc:picChg>
        <pc:picChg chg="add mod">
          <ac:chgData name="瑛莉菜 羽田" userId="64c7e7a027abc1d1" providerId="LiveId" clId="{17ADA02D-003E-48BA-9884-AB8AE95E0D50}" dt="2024-09-10T02:34:30.625" v="105" actId="14100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  <pc:sldChg chg="addSp delSp modSp mod">
        <pc:chgData name="瑛莉菜 羽田" userId="64c7e7a027abc1d1" providerId="LiveId" clId="{320D31C1-FE03-414B-8DB2-23107E7BD55C}" dt="2024-09-09T08:46:02.900" v="59" actId="1076"/>
        <pc:sldMkLst>
          <pc:docMk/>
          <pc:sldMk cId="4010063240" sldId="375"/>
        </pc:sldMkLst>
        <pc:spChg chg="mod">
          <ac:chgData name="瑛莉菜 羽田" userId="64c7e7a027abc1d1" providerId="LiveId" clId="{320D31C1-FE03-414B-8DB2-23107E7BD55C}" dt="2024-09-09T08:44:03.18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0D31C1-FE03-414B-8DB2-23107E7BD55C}" dt="2024-09-09T08:44:35.959" v="3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0D31C1-FE03-414B-8DB2-23107E7BD55C}" dt="2024-09-09T08:43:33.34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0D31C1-FE03-414B-8DB2-23107E7BD55C}" dt="2024-09-09T08:43:43.088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20D31C1-FE03-414B-8DB2-23107E7BD55C}" dt="2024-09-09T08:45:34.294" v="47" actId="1076"/>
          <ac:picMkLst>
            <pc:docMk/>
            <pc:sldMk cId="4010063240" sldId="375"/>
            <ac:picMk id="5" creationId="{6BF377F8-825F-8AF1-BE94-E47780ABEA8E}"/>
          </ac:picMkLst>
        </pc:picChg>
        <pc:picChg chg="del">
          <ac:chgData name="瑛莉菜 羽田" userId="64c7e7a027abc1d1" providerId="LiveId" clId="{320D31C1-FE03-414B-8DB2-23107E7BD55C}" dt="2024-09-09T08:44:50.042" v="36" actId="478"/>
          <ac:picMkLst>
            <pc:docMk/>
            <pc:sldMk cId="4010063240" sldId="375"/>
            <ac:picMk id="6" creationId="{FB439006-F8A9-2693-2AA7-040E57A45CE7}"/>
          </ac:picMkLst>
        </pc:picChg>
        <pc:picChg chg="del">
          <ac:chgData name="瑛莉菜 羽田" userId="64c7e7a027abc1d1" providerId="LiveId" clId="{320D31C1-FE03-414B-8DB2-23107E7BD55C}" dt="2024-09-09T08:44:56.617" v="40" actId="478"/>
          <ac:picMkLst>
            <pc:docMk/>
            <pc:sldMk cId="4010063240" sldId="375"/>
            <ac:picMk id="8" creationId="{FA5C65A4-4AF6-3235-88EA-79C44BD69485}"/>
          </ac:picMkLst>
        </pc:picChg>
        <pc:picChg chg="add mod">
          <ac:chgData name="瑛莉菜 羽田" userId="64c7e7a027abc1d1" providerId="LiveId" clId="{320D31C1-FE03-414B-8DB2-23107E7BD55C}" dt="2024-09-09T08:46:00.614" v="58" actId="1076"/>
          <ac:picMkLst>
            <pc:docMk/>
            <pc:sldMk cId="4010063240" sldId="375"/>
            <ac:picMk id="9" creationId="{077DCF57-41F4-02A8-82F2-2D0CF40A8B42}"/>
          </ac:picMkLst>
        </pc:picChg>
        <pc:picChg chg="add mod">
          <ac:chgData name="瑛莉菜 羽田" userId="64c7e7a027abc1d1" providerId="LiveId" clId="{320D31C1-FE03-414B-8DB2-23107E7BD55C}" dt="2024-09-09T08:46:02.900" v="59" actId="1076"/>
          <ac:picMkLst>
            <pc:docMk/>
            <pc:sldMk cId="4010063240" sldId="375"/>
            <ac:picMk id="12" creationId="{CD83796A-5EF4-39AD-3B21-C65B6D40EE3F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  <pc:sldChg chg="addSp delSp modSp mod">
        <pc:chgData name="瑛莉菜 羽田" userId="64c7e7a027abc1d1" providerId="LiveId" clId="{B6CCDA03-71C1-412F-ABC3-4A4B5133D57E}" dt="2024-09-09T07:37:06.897" v="50" actId="1076"/>
        <pc:sldMkLst>
          <pc:docMk/>
          <pc:sldMk cId="4010063240" sldId="375"/>
        </pc:sldMkLst>
        <pc:spChg chg="mod">
          <ac:chgData name="瑛莉菜 羽田" userId="64c7e7a027abc1d1" providerId="LiveId" clId="{B6CCDA03-71C1-412F-ABC3-4A4B5133D57E}" dt="2024-09-09T07:35:27.856" v="2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6CCDA03-71C1-412F-ABC3-4A4B5133D57E}" dt="2024-09-09T07:35:46.864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6CCDA03-71C1-412F-ABC3-4A4B5133D57E}" dt="2024-09-09T07:34:48.98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6CCDA03-71C1-412F-ABC3-4A4B5133D57E}" dt="2024-09-09T07:35:00.41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6CCDA03-71C1-412F-ABC3-4A4B5133D57E}" dt="2024-09-09T07:36:17.789" v="38" actId="1076"/>
          <ac:picMkLst>
            <pc:docMk/>
            <pc:sldMk cId="4010063240" sldId="375"/>
            <ac:picMk id="5" creationId="{695C7DD8-8CDE-194F-0A50-65CF1FE049A9}"/>
          </ac:picMkLst>
        </pc:picChg>
        <pc:picChg chg="del">
          <ac:chgData name="瑛莉菜 羽田" userId="64c7e7a027abc1d1" providerId="LiveId" clId="{B6CCDA03-71C1-412F-ABC3-4A4B5133D57E}" dt="2024-09-09T07:36:14.862" v="37" actId="478"/>
          <ac:picMkLst>
            <pc:docMk/>
            <pc:sldMk cId="4010063240" sldId="375"/>
            <ac:picMk id="6" creationId="{6ED04487-DF8F-2197-D1DA-54F4A1AA1BA4}"/>
          </ac:picMkLst>
        </pc:picChg>
        <pc:picChg chg="del">
          <ac:chgData name="瑛莉菜 羽田" userId="64c7e7a027abc1d1" providerId="LiveId" clId="{B6CCDA03-71C1-412F-ABC3-4A4B5133D57E}" dt="2024-09-09T07:36:18.842" v="39" actId="478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B6CCDA03-71C1-412F-ABC3-4A4B5133D57E}" dt="2024-09-09T07:37:03.687" v="48" actId="14100"/>
          <ac:picMkLst>
            <pc:docMk/>
            <pc:sldMk cId="4010063240" sldId="375"/>
            <ac:picMk id="9" creationId="{841D5187-ECE4-6A97-AEB5-640688B29174}"/>
          </ac:picMkLst>
        </pc:picChg>
        <pc:picChg chg="del">
          <ac:chgData name="瑛莉菜 羽田" userId="64c7e7a027abc1d1" providerId="LiveId" clId="{B6CCDA03-71C1-412F-ABC3-4A4B5133D57E}" dt="2024-09-09T07:36:19.331" v="40" actId="478"/>
          <ac:picMkLst>
            <pc:docMk/>
            <pc:sldMk cId="4010063240" sldId="375"/>
            <ac:picMk id="11" creationId="{6DAF6D4A-E789-D4ED-6D56-865B3686CDC2}"/>
          </ac:picMkLst>
        </pc:picChg>
        <pc:picChg chg="add mod">
          <ac:chgData name="瑛莉菜 羽田" userId="64c7e7a027abc1d1" providerId="LiveId" clId="{B6CCDA03-71C1-412F-ABC3-4A4B5133D57E}" dt="2024-09-09T07:37:06.897" v="50" actId="1076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  <pc:sldChg chg="addSp delSp modSp mod">
        <pc:chgData name="瑛莉菜 羽田" userId="64c7e7a027abc1d1" providerId="LiveId" clId="{D8239F4C-D006-4AC7-8D98-B7359FB53CC6}" dt="2024-09-10T02:22:16.094" v="63" actId="1076"/>
        <pc:sldMkLst>
          <pc:docMk/>
          <pc:sldMk cId="4010063240" sldId="375"/>
        </pc:sldMkLst>
        <pc:spChg chg="mod">
          <ac:chgData name="瑛莉菜 羽田" userId="64c7e7a027abc1d1" providerId="LiveId" clId="{D8239F4C-D006-4AC7-8D98-B7359FB53CC6}" dt="2024-09-10T02:20:11.180" v="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239F4C-D006-4AC7-8D98-B7359FB53CC6}" dt="2024-09-10T02:21:03.683" v="5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239F4C-D006-4AC7-8D98-B7359FB53CC6}" dt="2024-09-10T02:18:55.3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07.887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19.941" v="11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D8239F4C-D006-4AC7-8D98-B7359FB53CC6}" dt="2024-09-10T02:21:31.234" v="55" actId="1076"/>
          <ac:picMkLst>
            <pc:docMk/>
            <pc:sldMk cId="4010063240" sldId="375"/>
            <ac:picMk id="5" creationId="{AFFC5FFD-2C6D-9363-A60F-BF7C05353BC5}"/>
          </ac:picMkLst>
        </pc:picChg>
        <pc:picChg chg="del">
          <ac:chgData name="瑛莉菜 羽田" userId="64c7e7a027abc1d1" providerId="LiveId" clId="{D8239F4C-D006-4AC7-8D98-B7359FB53CC6}" dt="2024-09-10T02:21:27.808" v="54" actId="478"/>
          <ac:picMkLst>
            <pc:docMk/>
            <pc:sldMk cId="4010063240" sldId="375"/>
            <ac:picMk id="6" creationId="{3B3F5EE1-3AF4-D109-805B-1C703A6A2C55}"/>
          </ac:picMkLst>
        </pc:picChg>
        <pc:picChg chg="del">
          <ac:chgData name="瑛莉菜 羽田" userId="64c7e7a027abc1d1" providerId="LiveId" clId="{D8239F4C-D006-4AC7-8D98-B7359FB53CC6}" dt="2024-09-10T02:21:32.665" v="56" actId="478"/>
          <ac:picMkLst>
            <pc:docMk/>
            <pc:sldMk cId="4010063240" sldId="375"/>
            <ac:picMk id="8" creationId="{10F63819-BDB2-21ED-B79E-AC06F097692E}"/>
          </ac:picMkLst>
        </pc:picChg>
        <pc:picChg chg="add mod">
          <ac:chgData name="瑛莉菜 羽田" userId="64c7e7a027abc1d1" providerId="LiveId" clId="{D8239F4C-D006-4AC7-8D98-B7359FB53CC6}" dt="2024-09-10T02:21:57.518" v="60" actId="1076"/>
          <ac:picMkLst>
            <pc:docMk/>
            <pc:sldMk cId="4010063240" sldId="375"/>
            <ac:picMk id="9" creationId="{1B391B60-9491-08E8-3EC6-FDCF659B62AC}"/>
          </ac:picMkLst>
        </pc:picChg>
        <pc:picChg chg="add mod">
          <ac:chgData name="瑛莉菜 羽田" userId="64c7e7a027abc1d1" providerId="LiveId" clId="{D8239F4C-D006-4AC7-8D98-B7359FB53CC6}" dt="2024-09-10T02:22:16.094" v="63" actId="1076"/>
          <ac:picMkLst>
            <pc:docMk/>
            <pc:sldMk cId="4010063240" sldId="375"/>
            <ac:picMk id="12" creationId="{1C282A52-7314-B8A8-673E-F60E34521983}"/>
          </ac:picMkLst>
        </pc:picChg>
        <pc:picChg chg="del">
          <ac:chgData name="瑛莉菜 羽田" userId="64c7e7a027abc1d1" providerId="LiveId" clId="{D8239F4C-D006-4AC7-8D98-B7359FB53CC6}" dt="2024-09-10T02:21:33.295" v="57" actId="478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  <pc:sldChg chg="addSp delSp modSp mod">
        <pc:chgData name="瑛莉菜 羽田" userId="64c7e7a027abc1d1" providerId="LiveId" clId="{937F76DC-A818-4C9F-ABC9-82803FE0407D}" dt="2024-09-09T07:50:11.109" v="56" actId="14100"/>
        <pc:sldMkLst>
          <pc:docMk/>
          <pc:sldMk cId="4010063240" sldId="375"/>
        </pc:sldMkLst>
        <pc:spChg chg="mod">
          <ac:chgData name="瑛莉菜 羽田" userId="64c7e7a027abc1d1" providerId="LiveId" clId="{937F76DC-A818-4C9F-ABC9-82803FE0407D}" dt="2024-09-09T07:47:56.105" v="3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7F76DC-A818-4C9F-ABC9-82803FE0407D}" dt="2024-09-09T07:48:24.712" v="3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7F76DC-A818-4C9F-ABC9-82803FE0407D}" dt="2024-09-09T07:47:22.11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7F76DC-A818-4C9F-ABC9-82803FE0407D}" dt="2024-09-09T07:47:30.116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7F76DC-A818-4C9F-ABC9-82803FE0407D}" dt="2024-09-09T07:48:44.567" v="37" actId="478"/>
          <ac:picMkLst>
            <pc:docMk/>
            <pc:sldMk cId="4010063240" sldId="375"/>
            <ac:picMk id="5" creationId="{695C7DD8-8CDE-194F-0A50-65CF1FE049A9}"/>
          </ac:picMkLst>
        </pc:picChg>
        <pc:picChg chg="add mod">
          <ac:chgData name="瑛莉菜 羽田" userId="64c7e7a027abc1d1" providerId="LiveId" clId="{937F76DC-A818-4C9F-ABC9-82803FE0407D}" dt="2024-09-09T07:48:50.612" v="39" actId="14100"/>
          <ac:picMkLst>
            <pc:docMk/>
            <pc:sldMk cId="4010063240" sldId="375"/>
            <ac:picMk id="6" creationId="{1135EECE-504F-9424-ACC0-FE9A43FC3E48}"/>
          </ac:picMkLst>
        </pc:picChg>
        <pc:picChg chg="add mod">
          <ac:chgData name="瑛莉菜 羽田" userId="64c7e7a027abc1d1" providerId="LiveId" clId="{937F76DC-A818-4C9F-ABC9-82803FE0407D}" dt="2024-09-09T07:50:04.823" v="53" actId="1076"/>
          <ac:picMkLst>
            <pc:docMk/>
            <pc:sldMk cId="4010063240" sldId="375"/>
            <ac:picMk id="8" creationId="{177B220F-D93E-3FE7-549B-B287A9F85141}"/>
          </ac:picMkLst>
        </pc:picChg>
        <pc:picChg chg="del">
          <ac:chgData name="瑛莉菜 羽田" userId="64c7e7a027abc1d1" providerId="LiveId" clId="{937F76DC-A818-4C9F-ABC9-82803FE0407D}" dt="2024-09-09T07:48:52.233" v="41" actId="478"/>
          <ac:picMkLst>
            <pc:docMk/>
            <pc:sldMk cId="4010063240" sldId="375"/>
            <ac:picMk id="9" creationId="{841D5187-ECE4-6A97-AEB5-640688B29174}"/>
          </ac:picMkLst>
        </pc:picChg>
        <pc:picChg chg="add mod">
          <ac:chgData name="瑛莉菜 羽田" userId="64c7e7a027abc1d1" providerId="LiveId" clId="{937F76DC-A818-4C9F-ABC9-82803FE0407D}" dt="2024-09-09T07:50:11.109" v="56" actId="14100"/>
          <ac:picMkLst>
            <pc:docMk/>
            <pc:sldMk cId="4010063240" sldId="375"/>
            <ac:picMk id="12" creationId="{33D79CC4-8718-ECD8-6487-89CBC6A8A6E2}"/>
          </ac:picMkLst>
        </pc:picChg>
        <pc:picChg chg="del">
          <ac:chgData name="瑛莉菜 羽田" userId="64c7e7a027abc1d1" providerId="LiveId" clId="{937F76DC-A818-4C9F-ABC9-82803FE0407D}" dt="2024-09-09T07:48:51.766" v="40" actId="478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  <pc:sldChg chg="addSp delSp modSp mod">
        <pc:chgData name="瑛莉菜 羽田" userId="64c7e7a027abc1d1" providerId="LiveId" clId="{79F2D5F0-E4E8-4753-8B32-2D3C25FCE09B}" dt="2024-09-09T07:30:09.627" v="50" actId="1076"/>
        <pc:sldMkLst>
          <pc:docMk/>
          <pc:sldMk cId="4010063240" sldId="375"/>
        </pc:sldMkLst>
        <pc:spChg chg="mod">
          <ac:chgData name="瑛莉菜 羽田" userId="64c7e7a027abc1d1" providerId="LiveId" clId="{79F2D5F0-E4E8-4753-8B32-2D3C25FCE09B}" dt="2024-09-09T07:21:07.46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9F2D5F0-E4E8-4753-8B32-2D3C25FCE09B}" dt="2024-09-09T07:26:45.340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9F2D5F0-E4E8-4753-8B32-2D3C25FCE09B}" dt="2024-09-09T07:20:29.00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9F2D5F0-E4E8-4753-8B32-2D3C25FCE09B}" dt="2024-09-09T07:20:35.38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9F2D5F0-E4E8-4753-8B32-2D3C25FCE09B}" dt="2024-09-09T07:28:55.727" v="36" actId="478"/>
          <ac:picMkLst>
            <pc:docMk/>
            <pc:sldMk cId="4010063240" sldId="375"/>
            <ac:picMk id="5" creationId="{36A189CF-F788-F095-44AD-1C7E1E75F555}"/>
          </ac:picMkLst>
        </pc:picChg>
        <pc:picChg chg="add mod">
          <ac:chgData name="瑛莉菜 羽田" userId="64c7e7a027abc1d1" providerId="LiveId" clId="{79F2D5F0-E4E8-4753-8B32-2D3C25FCE09B}" dt="2024-09-09T07:29:04.517" v="40" actId="14100"/>
          <ac:picMkLst>
            <pc:docMk/>
            <pc:sldMk cId="4010063240" sldId="375"/>
            <ac:picMk id="6" creationId="{6ED04487-DF8F-2197-D1DA-54F4A1AA1BA4}"/>
          </ac:picMkLst>
        </pc:picChg>
        <pc:picChg chg="add mod">
          <ac:chgData name="瑛莉菜 羽田" userId="64c7e7a027abc1d1" providerId="LiveId" clId="{79F2D5F0-E4E8-4753-8B32-2D3C25FCE09B}" dt="2024-09-09T07:29:42.099" v="45" actId="1076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79F2D5F0-E4E8-4753-8B32-2D3C25FCE09B}" dt="2024-09-09T07:30:09.627" v="50" actId="1076"/>
          <ac:picMkLst>
            <pc:docMk/>
            <pc:sldMk cId="4010063240" sldId="375"/>
            <ac:picMk id="11" creationId="{6DAF6D4A-E789-D4ED-6D56-865B3686CDC2}"/>
          </ac:picMkLst>
        </pc:picChg>
        <pc:picChg chg="del">
          <ac:chgData name="瑛莉菜 羽田" userId="64c7e7a027abc1d1" providerId="LiveId" clId="{79F2D5F0-E4E8-4753-8B32-2D3C25FCE09B}" dt="2024-09-09T07:29:05.579" v="41" actId="478"/>
          <ac:picMkLst>
            <pc:docMk/>
            <pc:sldMk cId="4010063240" sldId="375"/>
            <ac:picMk id="13" creationId="{3F95E31D-430F-91FD-6476-D6A7B6F5A883}"/>
          </ac:picMkLst>
        </pc:picChg>
        <pc:picChg chg="del">
          <ac:chgData name="瑛莉菜 羽田" userId="64c7e7a027abc1d1" providerId="LiveId" clId="{79F2D5F0-E4E8-4753-8B32-2D3C25FCE09B}" dt="2024-09-09T07:29:06.192" v="42" actId="478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  <pc:sldChg chg="addSp delSp modSp mod">
        <pc:chgData name="瑛莉菜 羽田" userId="64c7e7a027abc1d1" providerId="LiveId" clId="{02640EFA-F9A1-4E84-9D25-BFF6878E7E6C}" dt="2024-09-09T07:14:29.979" v="52" actId="1076"/>
        <pc:sldMkLst>
          <pc:docMk/>
          <pc:sldMk cId="4010063240" sldId="375"/>
        </pc:sldMkLst>
        <pc:spChg chg="mod">
          <ac:chgData name="瑛莉菜 羽田" userId="64c7e7a027abc1d1" providerId="LiveId" clId="{02640EFA-F9A1-4E84-9D25-BFF6878E7E6C}" dt="2024-09-09T07:12:33.705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640EFA-F9A1-4E84-9D25-BFF6878E7E6C}" dt="2024-09-09T07:12:09.809" v="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640EFA-F9A1-4E84-9D25-BFF6878E7E6C}" dt="2024-09-09T07:11:31.77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2640EFA-F9A1-4E84-9D25-BFF6878E7E6C}" dt="2024-09-09T07:11:39.9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2640EFA-F9A1-4E84-9D25-BFF6878E7E6C}" dt="2024-09-09T07:13:00.051" v="35" actId="14100"/>
          <ac:picMkLst>
            <pc:docMk/>
            <pc:sldMk cId="4010063240" sldId="375"/>
            <ac:picMk id="5" creationId="{36A189CF-F788-F095-44AD-1C7E1E75F555}"/>
          </ac:picMkLst>
        </pc:picChg>
        <pc:picChg chg="del">
          <ac:chgData name="瑛莉菜 羽田" userId="64c7e7a027abc1d1" providerId="LiveId" clId="{02640EFA-F9A1-4E84-9D25-BFF6878E7E6C}" dt="2024-09-09T07:12:54.166" v="33" actId="478"/>
          <ac:picMkLst>
            <pc:docMk/>
            <pc:sldMk cId="4010063240" sldId="375"/>
            <ac:picMk id="6" creationId="{C734D507-5C8D-4A25-9CD4-13E2599C57C1}"/>
          </ac:picMkLst>
        </pc:picChg>
        <pc:picChg chg="add del mod">
          <ac:chgData name="瑛莉菜 羽田" userId="64c7e7a027abc1d1" providerId="LiveId" clId="{02640EFA-F9A1-4E84-9D25-BFF6878E7E6C}" dt="2024-09-09T07:13:56.806" v="44" actId="478"/>
          <ac:picMkLst>
            <pc:docMk/>
            <pc:sldMk cId="4010063240" sldId="375"/>
            <ac:picMk id="8" creationId="{59FF9C57-37BD-BECE-3E23-BB8A65892D8D}"/>
          </ac:picMkLst>
        </pc:picChg>
        <pc:picChg chg="del">
          <ac:chgData name="瑛莉菜 羽田" userId="64c7e7a027abc1d1" providerId="LiveId" clId="{02640EFA-F9A1-4E84-9D25-BFF6878E7E6C}" dt="2024-09-09T07:13:01.922" v="37" actId="478"/>
          <ac:picMkLst>
            <pc:docMk/>
            <pc:sldMk cId="4010063240" sldId="375"/>
            <ac:picMk id="9" creationId="{CF087C5B-8D88-07B0-5967-CF97ED0F8B9C}"/>
          </ac:picMkLst>
        </pc:picChg>
        <pc:picChg chg="del">
          <ac:chgData name="瑛莉菜 羽田" userId="64c7e7a027abc1d1" providerId="LiveId" clId="{02640EFA-F9A1-4E84-9D25-BFF6878E7E6C}" dt="2024-09-09T07:13:01.419" v="36" actId="478"/>
          <ac:picMkLst>
            <pc:docMk/>
            <pc:sldMk cId="4010063240" sldId="375"/>
            <ac:picMk id="12" creationId="{3056FA51-DF9B-D331-8214-5C1CD668F162}"/>
          </ac:picMkLst>
        </pc:picChg>
        <pc:picChg chg="add mod">
          <ac:chgData name="瑛莉菜 羽田" userId="64c7e7a027abc1d1" providerId="LiveId" clId="{02640EFA-F9A1-4E84-9D25-BFF6878E7E6C}" dt="2024-09-09T07:13:55.673" v="43" actId="1076"/>
          <ac:picMkLst>
            <pc:docMk/>
            <pc:sldMk cId="4010063240" sldId="375"/>
            <ac:picMk id="13" creationId="{3F95E31D-430F-91FD-6476-D6A7B6F5A883}"/>
          </ac:picMkLst>
        </pc:picChg>
        <pc:picChg chg="add mod">
          <ac:chgData name="瑛莉菜 羽田" userId="64c7e7a027abc1d1" providerId="LiveId" clId="{02640EFA-F9A1-4E84-9D25-BFF6878E7E6C}" dt="2024-09-09T07:14:29.979" v="52" actId="1076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  <pc:sldChg chg="addSp delSp modSp mod">
        <pc:chgData name="瑛莉菜 羽田" userId="64c7e7a027abc1d1" providerId="LiveId" clId="{AD9D6537-3635-43A0-841E-500BECF0B1EC}" dt="2024-09-09T08:08:11.921" v="117" actId="14100"/>
        <pc:sldMkLst>
          <pc:docMk/>
          <pc:sldMk cId="4010063240" sldId="375"/>
        </pc:sldMkLst>
        <pc:spChg chg="mod">
          <ac:chgData name="瑛莉菜 羽田" userId="64c7e7a027abc1d1" providerId="LiveId" clId="{AD9D6537-3635-43A0-841E-500BECF0B1EC}" dt="2024-09-09T08:05:41.645" v="9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9D6537-3635-43A0-841E-500BECF0B1EC}" dt="2024-09-09T08:00:42.22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D9D6537-3635-43A0-841E-500BECF0B1EC}" dt="2024-09-09T08:01:42.832" v="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9D6537-3635-43A0-841E-500BECF0B1EC}" dt="2024-09-09T08:00:21.69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0:28.393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8:11.921" v="117" actId="1410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D9D6537-3635-43A0-841E-500BECF0B1EC}" dt="2024-09-09T08:06:21.669" v="103" actId="14100"/>
          <ac:picMkLst>
            <pc:docMk/>
            <pc:sldMk cId="4010063240" sldId="375"/>
            <ac:picMk id="5" creationId="{EC8C2C1A-2D9B-1DA4-E250-5FE9AE897D44}"/>
          </ac:picMkLst>
        </pc:picChg>
        <pc:picChg chg="del">
          <ac:chgData name="瑛莉菜 羽田" userId="64c7e7a027abc1d1" providerId="LiveId" clId="{AD9D6537-3635-43A0-841E-500BECF0B1EC}" dt="2024-09-09T08:06:16.741" v="101" actId="478"/>
          <ac:picMkLst>
            <pc:docMk/>
            <pc:sldMk cId="4010063240" sldId="375"/>
            <ac:picMk id="6" creationId="{1135EECE-504F-9424-ACC0-FE9A43FC3E48}"/>
          </ac:picMkLst>
        </pc:picChg>
        <pc:picChg chg="del">
          <ac:chgData name="瑛莉菜 羽田" userId="64c7e7a027abc1d1" providerId="LiveId" clId="{AD9D6537-3635-43A0-841E-500BECF0B1EC}" dt="2024-09-09T08:06:23.273" v="105" actId="478"/>
          <ac:picMkLst>
            <pc:docMk/>
            <pc:sldMk cId="4010063240" sldId="375"/>
            <ac:picMk id="8" creationId="{177B220F-D93E-3FE7-549B-B287A9F85141}"/>
          </ac:picMkLst>
        </pc:picChg>
        <pc:picChg chg="add mod">
          <ac:chgData name="瑛莉菜 羽田" userId="64c7e7a027abc1d1" providerId="LiveId" clId="{AD9D6537-3635-43A0-841E-500BECF0B1EC}" dt="2024-09-09T08:06:51.786" v="109" actId="14100"/>
          <ac:picMkLst>
            <pc:docMk/>
            <pc:sldMk cId="4010063240" sldId="375"/>
            <ac:picMk id="9" creationId="{A34A0D4C-F3BA-D1AB-19F7-68A1BE4C89B8}"/>
          </ac:picMkLst>
        </pc:picChg>
        <pc:picChg chg="del">
          <ac:chgData name="瑛莉菜 羽田" userId="64c7e7a027abc1d1" providerId="LiveId" clId="{AD9D6537-3635-43A0-841E-500BECF0B1EC}" dt="2024-09-09T08:06:22.801" v="104" actId="478"/>
          <ac:picMkLst>
            <pc:docMk/>
            <pc:sldMk cId="4010063240" sldId="375"/>
            <ac:picMk id="12" creationId="{33D79CC4-8718-ECD8-6487-89CBC6A8A6E2}"/>
          </ac:picMkLst>
        </pc:picChg>
        <pc:picChg chg="add mod">
          <ac:chgData name="瑛莉菜 羽田" userId="64c7e7a027abc1d1" providerId="LiveId" clId="{AD9D6537-3635-43A0-841E-500BECF0B1EC}" dt="2024-09-09T08:07:24.921" v="112" actId="1076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キャンバスカレッジトート（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H320×W250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印刷・熱転写印刷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endParaRPr lang="ja-JP" altLang="en-US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1099654" y="5867041"/>
            <a:ext cx="4778275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厚みのあるコットン生地のスクエアトートバッグです。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A4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サイズが入り生地の厚みもしっかりしているので、企業用ノベルティや資料の多い展示会やオープンキャンパス用バッグなど幅広い用途にご利用いただけます。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印刷方法も単色からフルカラー印刷まで対応しており、お好みのデザインでオリジナルトートバッグを作成出来ます。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9670B2B2-8CD7-DDFC-F6FF-062EC78038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1766" y="916559"/>
            <a:ext cx="2826515" cy="2864866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64ADA088-DD20-1EAC-1DA8-40A9A46A00A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6702" y="3869315"/>
            <a:ext cx="2085909" cy="1451657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4137FF69-052D-84DF-7DA0-B9962F35906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59320" y="2854318"/>
            <a:ext cx="1268462" cy="2032596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7B668C-31DA-E13F-BEC5-173ABDC407F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6200000">
            <a:off x="3659714" y="2511429"/>
            <a:ext cx="799212" cy="402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18182</TotalTime>
  <Words>182</Words>
  <Application>Microsoft Office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2024-09-10T02:48:56Z</dcterms:modified>
</cp:coreProperties>
</file>