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キャンバスカレッジトート（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）ワイド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H250×W320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W255×H170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W255×H170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99654" y="5867041"/>
            <a:ext cx="47782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厚みのあるコットン生地のスクエアトートバッグです。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横長で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サイズが入る形状で、厚みもしっかりしています。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印刷方法も単色からフルカラー印刷まで対応しており、お好みのデザインでオリジナルトートバッグを作成出来ます。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0838159-1B71-7655-3A88-AE3EE70B5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571" y="987923"/>
            <a:ext cx="2476863" cy="2490251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C290C4E6-D865-97AE-99F9-703841A34D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514" y="3678188"/>
            <a:ext cx="2063566" cy="1208726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4FCDBCA8-5E84-734C-C71E-D825A78C95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0138" y="2028380"/>
            <a:ext cx="1705022" cy="1661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18180</TotalTime>
  <Words>204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2024-09-10T03:06:51Z</dcterms:modified>
</cp:coreProperties>
</file>