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/W100×H100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最大印刷サイズ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/W255×H170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サイズトートバッグなので、厚みのある書類もしっかり入ります。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展示会で資料を配布する際や、オープンキャンパスで学生に配る資料入れとしてもおすすめです。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C5D3112-8B1B-1282-C824-6568D7689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785" y="918460"/>
            <a:ext cx="3643357" cy="295741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CBB89E2-1269-BC1C-5CB7-5AE08936DA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8776" y="1239869"/>
            <a:ext cx="1325620" cy="144439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2561C797-AEA5-7F6E-E04D-9E67EB71D9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2157" y="3087746"/>
            <a:ext cx="1238857" cy="142239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18193</TotalTime>
  <Words>219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2024-09-10T03:25:42Z</dcterms:modified>
</cp:coreProperties>
</file>