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D8EE883-123C-43C9-BB8B-08CF390DD182}"/>
    <pc:docChg chg="custSel modSld">
      <pc:chgData name="瑛莉菜 羽田" userId="64c7e7a027abc1d1" providerId="LiveId" clId="{BD8EE883-123C-43C9-BB8B-08CF390DD182}" dt="2024-09-10T03:55:46.358" v="66" actId="1076"/>
      <pc:docMkLst>
        <pc:docMk/>
      </pc:docMkLst>
      <pc:sldChg chg="addSp delSp modSp mod">
        <pc:chgData name="瑛莉菜 羽田" userId="64c7e7a027abc1d1" providerId="LiveId" clId="{BD8EE883-123C-43C9-BB8B-08CF390DD182}" dt="2024-09-10T03:55:46.358" v="66" actId="1076"/>
        <pc:sldMkLst>
          <pc:docMk/>
          <pc:sldMk cId="4010063240" sldId="375"/>
        </pc:sldMkLst>
        <pc:spChg chg="mod">
          <ac:chgData name="瑛莉菜 羽田" userId="64c7e7a027abc1d1" providerId="LiveId" clId="{BD8EE883-123C-43C9-BB8B-08CF390DD182}" dt="2024-09-10T03:50:08.772" v="3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D8EE883-123C-43C9-BB8B-08CF390DD182}" dt="2024-09-10T03:42:50.497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D8EE883-123C-43C9-BB8B-08CF390DD182}" dt="2024-09-10T03:50:32.405" v="4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D8EE883-123C-43C9-BB8B-08CF390DD182}" dt="2024-09-10T03:42:31.745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D8EE883-123C-43C9-BB8B-08CF390DD182}" dt="2024-09-10T03:42:41.854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D8EE883-123C-43C9-BB8B-08CF390DD182}" dt="2024-09-10T03:53:25.321" v="48" actId="1076"/>
          <ac:picMkLst>
            <pc:docMk/>
            <pc:sldMk cId="4010063240" sldId="375"/>
            <ac:picMk id="5" creationId="{8E6672EC-5CD2-8CDA-C32B-BEA733CB8B5C}"/>
          </ac:picMkLst>
        </pc:picChg>
        <pc:picChg chg="del">
          <ac:chgData name="瑛莉菜 羽田" userId="64c7e7a027abc1d1" providerId="LiveId" clId="{BD8EE883-123C-43C9-BB8B-08CF390DD182}" dt="2024-09-10T03:50:34.851" v="41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BD8EE883-123C-43C9-BB8B-08CF390DD182}" dt="2024-09-10T03:50:35.499" v="42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BD8EE883-123C-43C9-BB8B-08CF390DD182}" dt="2024-09-10T03:53:45.327" v="53" actId="1076"/>
          <ac:picMkLst>
            <pc:docMk/>
            <pc:sldMk cId="4010063240" sldId="375"/>
            <ac:picMk id="9" creationId="{3CE9C73E-5F14-90B6-20D4-39E1A03D8D25}"/>
          </ac:picMkLst>
        </pc:picChg>
        <pc:picChg chg="del">
          <ac:chgData name="瑛莉菜 羽田" userId="64c7e7a027abc1d1" providerId="LiveId" clId="{BD8EE883-123C-43C9-BB8B-08CF390DD182}" dt="2024-09-10T03:50:35.950" v="43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BD8EE883-123C-43C9-BB8B-08CF390DD182}" dt="2024-09-10T03:55:27.211" v="62" actId="1076"/>
          <ac:picMkLst>
            <pc:docMk/>
            <pc:sldMk cId="4010063240" sldId="375"/>
            <ac:picMk id="13" creationId="{D5AD1219-BE74-F4B8-6EAC-5B1107715868}"/>
          </ac:picMkLst>
        </pc:picChg>
        <pc:picChg chg="add mod">
          <ac:chgData name="瑛莉菜 羽田" userId="64c7e7a027abc1d1" providerId="LiveId" clId="{BD8EE883-123C-43C9-BB8B-08CF390DD182}" dt="2024-09-10T03:55:24.657" v="61" actId="1076"/>
          <ac:picMkLst>
            <pc:docMk/>
            <pc:sldMk cId="4010063240" sldId="375"/>
            <ac:picMk id="22" creationId="{56D8FF49-F010-9C40-1AF7-57A1A85759ED}"/>
          </ac:picMkLst>
        </pc:picChg>
        <pc:picChg chg="add mod">
          <ac:chgData name="瑛莉菜 羽田" userId="64c7e7a027abc1d1" providerId="LiveId" clId="{BD8EE883-123C-43C9-BB8B-08CF390DD182}" dt="2024-09-10T03:55:46.358" v="66" actId="1076"/>
          <ac:picMkLst>
            <pc:docMk/>
            <pc:sldMk cId="4010063240" sldId="375"/>
            <ac:picMk id="26" creationId="{D74A2FA4-51B7-2018-31B7-F7D3477D7D2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ライトキャンバスバッグ　横マチ付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H390×W330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99654" y="5867041"/>
            <a:ext cx="47782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荷物の多い日に嬉しい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ｃｍのマチ付タイプのバッグです。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サイズはゆとりを持ちながら入れることができ、肩かけ利用も可能です。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印刷方法も単色からフルカラー印刷まで対応しており、お好みのデザインでオリジナルトートバッグを作成出来ます。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8E6672EC-5CD2-8CDA-C32B-BEA733CB8B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3841" y="956435"/>
            <a:ext cx="2385030" cy="238185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3CE9C73E-5F14-90B6-20D4-39E1A03D8D2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5408" y="3488655"/>
            <a:ext cx="1959502" cy="1381569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D5AD1219-BE74-F4B8-6EAC-5B11077158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71933" y="3021117"/>
            <a:ext cx="1336142" cy="212947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56D8FF49-F010-9C40-1AF7-57A1A85759E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63320" y="940345"/>
            <a:ext cx="1333058" cy="1847091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74A2FA4-51B7-2018-31B7-F7D3477D7D2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6200000">
            <a:off x="3657497" y="2749277"/>
            <a:ext cx="409026" cy="645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18220</TotalTime>
  <Words>174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2024-09-10T03:55:46Z</dcterms:modified>
</cp:coreProperties>
</file>