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  <pc:sldChg chg="addSp delSp modSp mod">
        <pc:chgData name="瑛莉菜 羽田" userId="64c7e7a027abc1d1" providerId="LiveId" clId="{158E5645-A72B-48AC-A535-93391B830733}" dt="2024-10-21T03:43:47.377" v="33" actId="14100"/>
        <pc:sldMkLst>
          <pc:docMk/>
          <pc:sldMk cId="4010063240" sldId="375"/>
        </pc:sldMkLst>
        <pc:spChg chg="mod">
          <ac:chgData name="瑛莉菜 羽田" userId="64c7e7a027abc1d1" providerId="LiveId" clId="{158E5645-A72B-48AC-A535-93391B830733}" dt="2024-10-21T03:43:13.672" v="2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58E5645-A72B-48AC-A535-93391B830733}" dt="2024-10-21T03:43:02.032" v="1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58E5645-A72B-48AC-A535-93391B830733}" dt="2024-10-21T03:42:2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58E5645-A72B-48AC-A535-93391B830733}" dt="2024-10-21T03:42:35.362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58E5645-A72B-48AC-A535-93391B830733}" dt="2024-10-21T03:43:20.562" v="25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58E5645-A72B-48AC-A535-93391B830733}" dt="2024-10-21T03:43:35.109" v="29" actId="14100"/>
          <ac:picMkLst>
            <pc:docMk/>
            <pc:sldMk cId="4010063240" sldId="375"/>
            <ac:picMk id="5" creationId="{A3359E66-359F-DEC5-A45F-58697D1537AA}"/>
          </ac:picMkLst>
        </pc:picChg>
        <pc:picChg chg="del">
          <ac:chgData name="瑛莉菜 羽田" userId="64c7e7a027abc1d1" providerId="LiveId" clId="{158E5645-A72B-48AC-A535-93391B830733}" dt="2024-10-21T03:43:04.359" v="18" actId="478"/>
          <ac:picMkLst>
            <pc:docMk/>
            <pc:sldMk cId="4010063240" sldId="375"/>
            <ac:picMk id="6" creationId="{43844A85-5C56-70C9-313E-3F0B7794ACA7}"/>
          </ac:picMkLst>
        </pc:picChg>
        <pc:picChg chg="add mod">
          <ac:chgData name="瑛莉菜 羽田" userId="64c7e7a027abc1d1" providerId="LiveId" clId="{158E5645-A72B-48AC-A535-93391B830733}" dt="2024-10-21T03:43:47.377" v="33" actId="14100"/>
          <ac:picMkLst>
            <pc:docMk/>
            <pc:sldMk cId="4010063240" sldId="375"/>
            <ac:picMk id="8" creationId="{C76C0914-4CD5-0F9F-76FF-C5D333F068CD}"/>
          </ac:picMkLst>
        </pc:picChg>
        <pc:picChg chg="del">
          <ac:chgData name="瑛莉菜 羽田" userId="64c7e7a027abc1d1" providerId="LiveId" clId="{158E5645-A72B-48AC-A535-93391B830733}" dt="2024-10-21T03:43:04.879" v="19" actId="478"/>
          <ac:picMkLst>
            <pc:docMk/>
            <pc:sldMk cId="4010063240" sldId="375"/>
            <ac:picMk id="9" creationId="{A8303C20-242C-3D5C-B1E4-5D84C76F5BEF}"/>
          </ac:picMkLst>
        </pc:picChg>
      </pc:sldChg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  <pc:sldChg chg="addSp delSp modSp mod">
        <pc:chgData name="瑛莉菜 羽田" userId="64c7e7a027abc1d1" providerId="LiveId" clId="{653CFE00-C0A7-4D3E-A32E-32B98B36FB41}" dt="2024-10-21T02:45:01.894" v="44" actId="1076"/>
        <pc:sldMkLst>
          <pc:docMk/>
          <pc:sldMk cId="4010063240" sldId="375"/>
        </pc:sldMkLst>
        <pc:spChg chg="mod">
          <ac:chgData name="瑛莉菜 羽田" userId="64c7e7a027abc1d1" providerId="LiveId" clId="{653CFE00-C0A7-4D3E-A32E-32B98B36FB41}" dt="2024-10-21T02:44:13.185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53CFE00-C0A7-4D3E-A32E-32B98B36FB41}" dt="2024-10-21T02:44:31.516" v="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53CFE00-C0A7-4D3E-A32E-32B98B36FB41}" dt="2024-10-21T02:43:57.85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53CFE00-C0A7-4D3E-A32E-32B98B36FB41}" dt="2024-10-21T02:44:03.381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53CFE00-C0A7-4D3E-A32E-32B98B36FB41}" dt="2024-10-21T02:44:35.491" v="35" actId="478"/>
          <ac:picMkLst>
            <pc:docMk/>
            <pc:sldMk cId="4010063240" sldId="375"/>
            <ac:picMk id="5" creationId="{14BB48A7-CAC3-5050-E62D-C7182A56CA86}"/>
          </ac:picMkLst>
        </pc:picChg>
        <pc:picChg chg="add mod">
          <ac:chgData name="瑛莉菜 羽田" userId="64c7e7a027abc1d1" providerId="LiveId" clId="{653CFE00-C0A7-4D3E-A32E-32B98B36FB41}" dt="2024-10-21T02:44:50.112" v="41" actId="1076"/>
          <ac:picMkLst>
            <pc:docMk/>
            <pc:sldMk cId="4010063240" sldId="375"/>
            <ac:picMk id="6" creationId="{D5D57AAE-C3B4-F04F-3D9C-A2CED4768E60}"/>
          </ac:picMkLst>
        </pc:picChg>
        <pc:picChg chg="del">
          <ac:chgData name="瑛莉菜 羽田" userId="64c7e7a027abc1d1" providerId="LiveId" clId="{653CFE00-C0A7-4D3E-A32E-32B98B36FB41}" dt="2024-10-21T02:44:36.086" v="36" actId="478"/>
          <ac:picMkLst>
            <pc:docMk/>
            <pc:sldMk cId="4010063240" sldId="375"/>
            <ac:picMk id="8" creationId="{98AB01BC-B102-32E8-E5D0-7139D6CF8422}"/>
          </ac:picMkLst>
        </pc:picChg>
        <pc:picChg chg="add mod">
          <ac:chgData name="瑛莉菜 羽田" userId="64c7e7a027abc1d1" providerId="LiveId" clId="{653CFE00-C0A7-4D3E-A32E-32B98B36FB41}" dt="2024-10-21T02:45:01.894" v="44" actId="1076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  <pc:sldChg chg="addSp delSp modSp mod">
        <pc:chgData name="瑛莉菜 羽田" userId="64c7e7a027abc1d1" providerId="LiveId" clId="{F78BD05F-1CB9-4631-BC9A-84E898EAF3CA}" dt="2024-10-21T03:48:08.384" v="36" actId="14100"/>
        <pc:sldMkLst>
          <pc:docMk/>
          <pc:sldMk cId="4010063240" sldId="375"/>
        </pc:sldMkLst>
        <pc:spChg chg="mod">
          <ac:chgData name="瑛莉菜 羽田" userId="64c7e7a027abc1d1" providerId="LiveId" clId="{F78BD05F-1CB9-4631-BC9A-84E898EAF3CA}" dt="2024-10-21T03:44:33.045" v="2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78BD05F-1CB9-4631-BC9A-84E898EAF3CA}" dt="2024-10-21T03:44:16.190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8BD05F-1CB9-4631-BC9A-84E898EAF3CA}" dt="2024-10-21T03:44:24.910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8BD05F-1CB9-4631-BC9A-84E898EAF3CA}" dt="2024-10-21T03:47:35.547" v="27" actId="478"/>
          <ac:picMkLst>
            <pc:docMk/>
            <pc:sldMk cId="4010063240" sldId="375"/>
            <ac:picMk id="5" creationId="{A3359E66-359F-DEC5-A45F-58697D1537AA}"/>
          </ac:picMkLst>
        </pc:picChg>
        <pc:picChg chg="add mod">
          <ac:chgData name="瑛莉菜 羽田" userId="64c7e7a027abc1d1" providerId="LiveId" clId="{F78BD05F-1CB9-4631-BC9A-84E898EAF3CA}" dt="2024-10-21T03:47:47.183" v="32" actId="14100"/>
          <ac:picMkLst>
            <pc:docMk/>
            <pc:sldMk cId="4010063240" sldId="375"/>
            <ac:picMk id="6" creationId="{B71DF7FF-A8FB-35A8-45E5-43B021F73DB2}"/>
          </ac:picMkLst>
        </pc:picChg>
        <pc:picChg chg="del">
          <ac:chgData name="瑛莉菜 羽田" userId="64c7e7a027abc1d1" providerId="LiveId" clId="{F78BD05F-1CB9-4631-BC9A-84E898EAF3CA}" dt="2024-10-21T03:47:36.093" v="28" actId="478"/>
          <ac:picMkLst>
            <pc:docMk/>
            <pc:sldMk cId="4010063240" sldId="375"/>
            <ac:picMk id="8" creationId="{C76C0914-4CD5-0F9F-76FF-C5D333F068CD}"/>
          </ac:picMkLst>
        </pc:picChg>
        <pc:picChg chg="add mod">
          <ac:chgData name="瑛莉菜 羽田" userId="64c7e7a027abc1d1" providerId="LiveId" clId="{F78BD05F-1CB9-4631-BC9A-84E898EAF3CA}" dt="2024-10-21T03:48:08.384" v="36" actId="14100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ベーシック三角ポーチ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H90×W240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4239" y="5934818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メイクポーチにも、筆記用具を入れるのにもちょうどいいサイズの三角型ポーチです。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ブラックと白味のあるベージュがシックなイメージを演出します。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5465" y="6500721"/>
            <a:ext cx="4298519" cy="1985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W120×H40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3DD3F00-87B9-A640-CF31-ED34F61C593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15650" y="1011485"/>
            <a:ext cx="2750631" cy="231470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34707E5-5C56-6579-43A2-434840FFACC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85801" y="2719705"/>
            <a:ext cx="2339322" cy="169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19788</TotalTime>
  <Words>170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2024-10-21T03:57:54Z</dcterms:modified>
</cp:coreProperties>
</file>