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2" dt="2024-10-07T07:46:43.228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8" dt="2024-10-07T08:00:57.4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2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  <pc:sldChg chg="addSp delSp modSp mod">
        <pc:chgData name="瑛莉菜 羽田" userId="64c7e7a027abc1d1" providerId="LiveId" clId="{5B94F000-D2A0-484C-B2BA-A592C8F9F6F7}" dt="2024-10-07T07:43:32.681" v="37" actId="1076"/>
        <pc:sldMkLst>
          <pc:docMk/>
          <pc:sldMk cId="4010063240" sldId="375"/>
        </pc:sldMkLst>
        <pc:spChg chg="mod">
          <ac:chgData name="瑛莉菜 羽田" userId="64c7e7a027abc1d1" providerId="LiveId" clId="{5B94F000-D2A0-484C-B2BA-A592C8F9F6F7}" dt="2024-10-07T07:43:04.474" v="2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5B94F000-D2A0-484C-B2BA-A592C8F9F6F7}" dt="2024-10-07T07:42:43.173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B94F000-D2A0-484C-B2BA-A592C8F9F6F7}" dt="2024-10-07T07:42:51.61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B94F000-D2A0-484C-B2BA-A592C8F9F6F7}" dt="2024-10-07T07:43:07.638" v="26" actId="478"/>
          <ac:picMkLst>
            <pc:docMk/>
            <pc:sldMk cId="4010063240" sldId="375"/>
            <ac:picMk id="5" creationId="{B18DDA57-97D8-917A-7928-EADD2D25310F}"/>
          </ac:picMkLst>
        </pc:picChg>
        <pc:picChg chg="add mod">
          <ac:chgData name="瑛莉菜 羽田" userId="64c7e7a027abc1d1" providerId="LiveId" clId="{5B94F000-D2A0-484C-B2BA-A592C8F9F6F7}" dt="2024-10-07T07:43:20.709" v="32" actId="14100"/>
          <ac:picMkLst>
            <pc:docMk/>
            <pc:sldMk cId="4010063240" sldId="375"/>
            <ac:picMk id="6" creationId="{776E1E2C-8F37-4597-440D-3D7A7C5B266D}"/>
          </ac:picMkLst>
        </pc:picChg>
        <pc:picChg chg="del">
          <ac:chgData name="瑛莉菜 羽田" userId="64c7e7a027abc1d1" providerId="LiveId" clId="{5B94F000-D2A0-484C-B2BA-A592C8F9F6F7}" dt="2024-10-07T07:43:08.340" v="27" actId="478"/>
          <ac:picMkLst>
            <pc:docMk/>
            <pc:sldMk cId="4010063240" sldId="375"/>
            <ac:picMk id="8" creationId="{5EDE3691-7ABE-4D92-B39E-2CA54FAF9C00}"/>
          </ac:picMkLst>
        </pc:picChg>
        <pc:picChg chg="add mod">
          <ac:chgData name="瑛莉菜 羽田" userId="64c7e7a027abc1d1" providerId="LiveId" clId="{5B94F000-D2A0-484C-B2BA-A592C8F9F6F7}" dt="2024-10-07T07:43:32.681" v="37" actId="1076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  <pc:sldChg chg="addSp delSp modSp mod">
        <pc:chgData name="瑛莉菜 羽田" userId="64c7e7a027abc1d1" providerId="LiveId" clId="{40F2E6DF-C061-4B14-884E-C1DC18379AEF}" dt="2024-10-07T07:47:23.778" v="34" actId="1076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46:13.123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  <pc:sldChg chg="addSp delSp modSp mod">
        <pc:chgData name="瑛莉菜 羽田" userId="64c7e7a027abc1d1" providerId="LiveId" clId="{82F570FE-DB76-4317-A569-248967D8125B}" dt="2024-10-07T07:39:45.617" v="22" actId="1076"/>
        <pc:sldMkLst>
          <pc:docMk/>
          <pc:sldMk cId="4010063240" sldId="375"/>
        </pc:sldMkLst>
        <pc:spChg chg="mod">
          <ac:chgData name="瑛莉菜 羽田" userId="64c7e7a027abc1d1" providerId="LiveId" clId="{82F570FE-DB76-4317-A569-248967D8125B}" dt="2024-10-07T07:38:51.052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2F570FE-DB76-4317-A569-248967D8125B}" dt="2024-10-07T07:39:20.591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2F570FE-DB76-4317-A569-248967D8125B}" dt="2024-10-07T07:38:29.5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8:34.142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9:03.154" v="9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2F570FE-DB76-4317-A569-248967D8125B}" dt="2024-10-07T07:39:22.420" v="14" actId="478"/>
          <ac:picMkLst>
            <pc:docMk/>
            <pc:sldMk cId="4010063240" sldId="375"/>
            <ac:picMk id="5" creationId="{41DA0959-795E-A15F-0A48-B90AD47930FB}"/>
          </ac:picMkLst>
        </pc:picChg>
        <pc:picChg chg="add mod">
          <ac:chgData name="瑛莉菜 羽田" userId="64c7e7a027abc1d1" providerId="LiveId" clId="{82F570FE-DB76-4317-A569-248967D8125B}" dt="2024-10-07T07:39:34.529" v="19" actId="14100"/>
          <ac:picMkLst>
            <pc:docMk/>
            <pc:sldMk cId="4010063240" sldId="375"/>
            <ac:picMk id="6" creationId="{2A8DE2F7-47D9-65A7-B1C9-09C2BCC78E63}"/>
          </ac:picMkLst>
        </pc:picChg>
        <pc:picChg chg="del">
          <ac:chgData name="瑛莉菜 羽田" userId="64c7e7a027abc1d1" providerId="LiveId" clId="{82F570FE-DB76-4317-A569-248967D8125B}" dt="2024-10-07T07:39:23.080" v="15" actId="478"/>
          <ac:picMkLst>
            <pc:docMk/>
            <pc:sldMk cId="4010063240" sldId="375"/>
            <ac:picMk id="8" creationId="{4ADA1340-6406-DD3A-0BA8-FC1A2BB0E127}"/>
          </ac:picMkLst>
        </pc:picChg>
        <pc:picChg chg="add mod">
          <ac:chgData name="瑛莉菜 羽田" userId="64c7e7a027abc1d1" providerId="LiveId" clId="{82F570FE-DB76-4317-A569-248967D8125B}" dt="2024-10-07T07:39:45.617" v="22" actId="1076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  <pc:sldChg chg="addSp delSp modSp mod">
        <pc:chgData name="瑛莉菜 羽田" userId="64c7e7a027abc1d1" providerId="LiveId" clId="{7A5A9115-36C4-4072-BD7B-1B22B88A491E}" dt="2024-10-04T09:09:23.090" v="13" actId="1076"/>
        <pc:sldMkLst>
          <pc:docMk/>
          <pc:sldMk cId="4010063240" sldId="375"/>
        </pc:sldMkLst>
        <pc:spChg chg="mod">
          <ac:chgData name="瑛莉菜 羽田" userId="64c7e7a027abc1d1" providerId="LiveId" clId="{7A5A9115-36C4-4072-BD7B-1B22B88A491E}" dt="2024-10-04T09:08:52.648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5A9115-36C4-4072-BD7B-1B22B88A491E}" dt="2024-10-04T09:08:31.3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5A9115-36C4-4072-BD7B-1B22B88A491E}" dt="2024-10-04T09:08:40.812" v="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A5A9115-36C4-4072-BD7B-1B22B88A491E}" dt="2024-10-04T09:09:11.412" v="10" actId="1076"/>
          <ac:picMkLst>
            <pc:docMk/>
            <pc:sldMk cId="4010063240" sldId="375"/>
            <ac:picMk id="5" creationId="{6BA8F690-10EB-4485-0414-58F51B5488D3}"/>
          </ac:picMkLst>
        </pc:picChg>
        <pc:picChg chg="del">
          <ac:chgData name="瑛莉菜 羽田" userId="64c7e7a027abc1d1" providerId="LiveId" clId="{7A5A9115-36C4-4072-BD7B-1B22B88A491E}" dt="2024-10-04T09:08:57.741" v="4" actId="478"/>
          <ac:picMkLst>
            <pc:docMk/>
            <pc:sldMk cId="4010063240" sldId="375"/>
            <ac:picMk id="6" creationId="{5C37B9D3-02F5-E1DF-CF1C-12A67BA11D76}"/>
          </ac:picMkLst>
        </pc:picChg>
        <pc:picChg chg="add mod">
          <ac:chgData name="瑛莉菜 羽田" userId="64c7e7a027abc1d1" providerId="LiveId" clId="{7A5A9115-36C4-4072-BD7B-1B22B88A491E}" dt="2024-10-04T09:09:23.090" v="13" actId="1076"/>
          <ac:picMkLst>
            <pc:docMk/>
            <pc:sldMk cId="4010063240" sldId="375"/>
            <ac:picMk id="8" creationId="{C1594BBF-2E2F-0164-238A-63E4F5A9D908}"/>
          </ac:picMkLst>
        </pc:picChg>
        <pc:picChg chg="del">
          <ac:chgData name="瑛莉菜 羽田" userId="64c7e7a027abc1d1" providerId="LiveId" clId="{7A5A9115-36C4-4072-BD7B-1B22B88A491E}" dt="2024-10-04T09:08:58.339" v="5" actId="478"/>
          <ac:picMkLst>
            <pc:docMk/>
            <pc:sldMk cId="4010063240" sldId="375"/>
            <ac:picMk id="9" creationId="{7BB493DD-63BF-0C7A-EC83-0507679FE6C4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8:00:57.446" v="78"/>
      <pc:docMkLst>
        <pc:docMk/>
      </pc:docMkLst>
      <pc:sldChg chg="addSp delSp modSp mod">
        <pc:chgData name="瑛莉菜 羽田" userId="64c7e7a027abc1d1" providerId="LiveId" clId="{CF429ADD-A1FF-4DDF-93C9-68E595F39E78}" dt="2024-10-07T08:00:57.446" v="78"/>
        <pc:sldMkLst>
          <pc:docMk/>
          <pc:sldMk cId="4010063240" sldId="375"/>
        </pc:sldMkLst>
        <pc:spChg chg="mod">
          <ac:chgData name="瑛莉菜 羽田" userId="64c7e7a027abc1d1" providerId="LiveId" clId="{CF429ADD-A1FF-4DDF-93C9-68E595F39E78}" dt="2024-10-07T07:57:22.673" v="5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F429ADD-A1FF-4DDF-93C9-68E595F39E78}" dt="2024-10-07T07:56:01.849" v="7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F429ADD-A1FF-4DDF-93C9-68E595F39E78}" dt="2024-10-07T07:58:18.656" v="7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F429ADD-A1FF-4DDF-93C9-68E595F39E78}" dt="2024-10-07T07:55:36.4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F429ADD-A1FF-4DDF-93C9-68E595F39E78}" dt="2024-10-07T07:55:41.56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F429ADD-A1FF-4DDF-93C9-68E595F39E78}" dt="2024-10-07T08:00:57.446" v="7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CF429ADD-A1FF-4DDF-93C9-68E595F39E78}" dt="2024-10-07T07:57:44.928" v="65" actId="1076"/>
          <ac:picMkLst>
            <pc:docMk/>
            <pc:sldMk cId="4010063240" sldId="375"/>
            <ac:picMk id="5" creationId="{AB36BA9B-C425-889E-A3BC-294323F6281E}"/>
          </ac:picMkLst>
        </pc:picChg>
        <pc:picChg chg="del">
          <ac:chgData name="瑛莉菜 羽田" userId="64c7e7a027abc1d1" providerId="LiveId" clId="{CF429ADD-A1FF-4DDF-93C9-68E595F39E78}" dt="2024-10-07T07:57:29.575" v="58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CF429ADD-A1FF-4DDF-93C9-68E595F39E78}" dt="2024-10-07T07:58:09.570" v="72" actId="1076"/>
          <ac:picMkLst>
            <pc:docMk/>
            <pc:sldMk cId="4010063240" sldId="375"/>
            <ac:picMk id="8" creationId="{F8A3D792-BCF1-7EBF-CE5B-11CBC7725EA6}"/>
          </ac:picMkLst>
        </pc:picChg>
        <pc:picChg chg="del mod">
          <ac:chgData name="瑛莉菜 羽田" userId="64c7e7a027abc1d1" providerId="LiveId" clId="{CF429ADD-A1FF-4DDF-93C9-68E595F39E78}" dt="2024-10-07T07:57:30.258" v="60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CF429ADD-A1FF-4DDF-93C9-68E595F39E78}" dt="2024-10-07T07:57:30.624" v="61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コットンナチュラルショルダートート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49595" y="5979441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サイズも余裕を持って収容可能なコットンフラットトートバッグです。</a:t>
            </a:r>
            <a:endParaRPr lang="en-US" altLang="ja-JP" sz="1000" b="0" i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ロングタイプ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の持ち手が人を選ばない肩へのかけやすさを実現しています。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インクジェット印刷可能範囲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W260×H300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B36BA9B-C425-889E-A3BC-294323F6281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4552" y="799545"/>
            <a:ext cx="2471204" cy="380244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8A3D792-BCF1-7EBF-CE5B-11CBC7725EA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66644" y="1381324"/>
            <a:ext cx="1647620" cy="369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19717</TotalTime>
  <Words>180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2024-10-07T08:00:58Z</dcterms:modified>
</cp:coreProperties>
</file>