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キャンバスファームトート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H300×W400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99654" y="5867041"/>
            <a:ext cx="477827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サイズが横に入るサイズ感の厚みあるコットン生地のトートバッグです。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カジュアルトートとしても、ノベルティトートとしても幅広い用途としてご利用いただけます。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印刷方法も単色からフルカラー印刷まで対応しており、お好みのデザインでオリジナルトートバッグを作成出来ます。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0F0EA4AA-A86E-702F-E8E7-64514FD264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3391" y="914454"/>
            <a:ext cx="2941695" cy="293772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EBB7296C-D00D-E28B-1260-ED685A9A6B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32347" y="967975"/>
            <a:ext cx="1188450" cy="1708051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D69F8A15-0F64-0F98-5113-8ED7361898B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96441" y="2777393"/>
            <a:ext cx="1188451" cy="1976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18285</TotalTime>
  <Words>185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2024-09-10T05:34:37Z</dcterms:modified>
</cp:coreProperties>
</file>