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FE6B14-B96A-4CB6-A925-96F0BC4A8FC8}" v="8" dt="2024-09-09T07:05:03.457"/>
    <p1510:client id="{81ADDE09-8A5B-4D56-B405-67C63B6D87FD}" v="25" dt="2024-09-09T06:18:15.475"/>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キャンバスカレッジトート（</a:t>
            </a:r>
            <a:r>
              <a:rPr lang="en-US" altLang="ja-JP" sz="1600" b="1" i="0" dirty="0">
                <a:solidFill>
                  <a:srgbClr val="333333"/>
                </a:solidFill>
                <a:effectLst/>
                <a:latin typeface="Meiryo" panose="020B0604030504040204" pitchFamily="50" charset="-128"/>
                <a:ea typeface="Meiryo" panose="020B0604030504040204" pitchFamily="50" charset="-128"/>
              </a:rPr>
              <a:t>L</a:t>
            </a:r>
            <a:r>
              <a:rPr lang="ja-JP" altLang="en-US" sz="1600" b="1" i="0" dirty="0">
                <a:solidFill>
                  <a:srgbClr val="333333"/>
                </a:solidFill>
                <a:effectLst/>
                <a:latin typeface="Meiryo" panose="020B0604030504040204" pitchFamily="50" charset="-128"/>
                <a:ea typeface="Meiryo" panose="020B0604030504040204" pitchFamily="50" charset="-128"/>
              </a:rPr>
              <a:t>）ワイド</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H330×W430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熱転写印刷範囲：最大サイズ：</a:t>
            </a:r>
            <a:r>
              <a:rPr lang="en-US" altLang="ja-JP" sz="1000" b="0" i="0" dirty="0">
                <a:solidFill>
                  <a:srgbClr val="333333"/>
                </a:solidFill>
                <a:effectLst/>
                <a:latin typeface="Meiryo" panose="020B0604030504040204" pitchFamily="50" charset="-128"/>
                <a:ea typeface="Meiryo" panose="020B0604030504040204" pitchFamily="50" charset="-128"/>
              </a:rPr>
              <a:t>W255×H180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1099654" y="5867041"/>
            <a:ext cx="4778275"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厚みのあるコットン生地のスクエアトートバッグです。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en-US" altLang="ja-JP" sz="1000" b="0" i="0" dirty="0">
                <a:solidFill>
                  <a:srgbClr val="333333"/>
                </a:solidFill>
                <a:effectLst/>
                <a:latin typeface="Meiryo" panose="020B0604030504040204" pitchFamily="50" charset="-128"/>
                <a:ea typeface="Meiryo" panose="020B0604030504040204" pitchFamily="50" charset="-128"/>
              </a:rPr>
              <a:t>A3</a:t>
            </a:r>
            <a:r>
              <a:rPr lang="ja-JP" altLang="en-US" sz="1000" b="0" i="0" dirty="0">
                <a:solidFill>
                  <a:srgbClr val="333333"/>
                </a:solidFill>
                <a:effectLst/>
                <a:latin typeface="Meiryo" panose="020B0604030504040204" pitchFamily="50" charset="-128"/>
                <a:ea typeface="Meiryo" panose="020B0604030504040204" pitchFamily="50" charset="-128"/>
              </a:rPr>
              <a:t>サイズが収容可能で企業用ノベルティや個人利用など幅広い用途にご利用いただけます。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5" name="図 4">
            <a:extLst>
              <a:ext uri="{FF2B5EF4-FFF2-40B4-BE49-F238E27FC236}">
                <a16:creationId xmlns:a16="http://schemas.microsoft.com/office/drawing/2014/main" id="{23C3FA93-B9CE-20E1-E34E-74D94AE855C0}"/>
              </a:ext>
            </a:extLst>
          </p:cNvPr>
          <p:cNvPicPr>
            <a:picLocks noChangeAspect="1"/>
          </p:cNvPicPr>
          <p:nvPr/>
        </p:nvPicPr>
        <p:blipFill>
          <a:blip r:embed="rId9"/>
          <a:stretch>
            <a:fillRect/>
          </a:stretch>
        </p:blipFill>
        <p:spPr>
          <a:xfrm>
            <a:off x="641199" y="1142263"/>
            <a:ext cx="2731934" cy="2746407"/>
          </a:xfrm>
          <a:prstGeom prst="rect">
            <a:avLst/>
          </a:prstGeom>
        </p:spPr>
      </p:pic>
      <p:pic>
        <p:nvPicPr>
          <p:cNvPr id="9" name="図 8">
            <a:extLst>
              <a:ext uri="{FF2B5EF4-FFF2-40B4-BE49-F238E27FC236}">
                <a16:creationId xmlns:a16="http://schemas.microsoft.com/office/drawing/2014/main" id="{DBFED8D4-8673-E406-E4E7-C7057392DB29}"/>
              </a:ext>
            </a:extLst>
          </p:cNvPr>
          <p:cNvPicPr>
            <a:picLocks noChangeAspect="1"/>
          </p:cNvPicPr>
          <p:nvPr/>
        </p:nvPicPr>
        <p:blipFill>
          <a:blip r:embed="rId10"/>
          <a:stretch>
            <a:fillRect/>
          </a:stretch>
        </p:blipFill>
        <p:spPr>
          <a:xfrm>
            <a:off x="3662008" y="1979638"/>
            <a:ext cx="2240364" cy="1463968"/>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18300</TotalTime>
  <Words>163</Words>
  <Application>Microsoft Office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2024-09-10T05:52:19Z</dcterms:modified>
</cp:coreProperties>
</file>