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フラットトート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H340×W280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選べる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11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色展開が嬉しい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サイズの資料を入れられるフラットタイプの不織布のトートバッグです。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71DE956-6418-EE4E-5456-582DF6A2B60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097" y="1087690"/>
            <a:ext cx="2735101" cy="272770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1F907D02-65D3-291C-A4AA-0769B237316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01637" y="2815621"/>
            <a:ext cx="1169317" cy="2107572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B2AF06D-6461-063F-25F6-8C14461A58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77022" y="946929"/>
            <a:ext cx="975493" cy="177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18304</TotalTime>
  <Words>190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2024-09-10T05:58:48Z</dcterms:modified>
</cp:coreProperties>
</file>