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不織布保冷トート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H210×W350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軽くて丈夫な保冷トートです。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ノベルティとして貰えると嬉しい夏場のクールアイテムです。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缶ジュース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6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本入る容量を持つ不織布保冷トートバッグです。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1EBCA69-F70E-1D4E-19B8-31E98DDEB70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6107" y="906777"/>
            <a:ext cx="3188405" cy="318840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AAEA867-C7CD-7855-6DD0-F6479178CF1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40831" y="2899186"/>
            <a:ext cx="1809198" cy="1881866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18354</TotalTime>
  <Words>183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2024-09-17T04:07:45Z</dcterms:modified>
</cp:coreProperties>
</file>