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不織布コンビトート（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サイズが収容可能な不織布素材のトートバッグです。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カジュアルなアクセントカラーが嬉しい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色展開でご用意しております。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オープンキャンパスなどで資料を入れるトートバッグとしてもご利用いただけます。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3EC2E3A-CEB5-D8AD-BCE8-1471E7D3CC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0529" y="906159"/>
            <a:ext cx="2863530" cy="287526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36AC112-1591-B223-F3D2-8E13AAF06FF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691577" y="2783595"/>
            <a:ext cx="1834575" cy="192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18362</TotalTime>
  <Words>193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2024-09-17T04:19:46Z</dcterms:modified>
</cp:coreProperties>
</file>