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1E4713-CE5F-40B7-9C17-3904999B097A}" v="5" dt="2024-09-17T04:12:27.786"/>
    <p1510:client id="{6C3C791C-C15B-42CE-BB2D-EA51D3E06E42}" v="2" dt="2024-09-17T04:20:52.516"/>
    <p1510:client id="{D73B399C-9C29-41FA-9382-C6D0DA7336CA}" v="4" dt="2024-09-17T04:06:31.2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  <pc:sldChg chg="addSp delSp modSp mod">
        <pc:chgData name="瑛莉菜 羽田" userId="64c7e7a027abc1d1" providerId="LiveId" clId="{D73B399C-9C29-41FA-9382-C6D0DA7336CA}" dt="2024-09-17T04:07:43.479" v="61" actId="1076"/>
        <pc:sldMkLst>
          <pc:docMk/>
          <pc:sldMk cId="4010063240" sldId="375"/>
        </pc:sldMkLst>
        <pc:spChg chg="mod">
          <ac:chgData name="瑛莉菜 羽田" userId="64c7e7a027abc1d1" providerId="LiveId" clId="{D73B399C-9C29-41FA-9382-C6D0DA7336CA}" dt="2024-09-17T04:05:48.474" v="3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3B399C-9C29-41FA-9382-C6D0DA7336CA}" dt="2024-09-17T04:06:05.973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3B399C-9C29-41FA-9382-C6D0DA7336CA}" dt="2024-09-17T04:06:49.871" v="5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3B399C-9C29-41FA-9382-C6D0DA7336CA}" dt="2024-09-17T04:05:17.610" v="19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3B399C-9C29-41FA-9382-C6D0DA7336CA}" dt="2024-09-17T04:05:29.635" v="29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73B399C-9C29-41FA-9382-C6D0DA7336CA}" dt="2024-09-17T04:07:10.774" v="55" actId="1076"/>
          <ac:picMkLst>
            <pc:docMk/>
            <pc:sldMk cId="4010063240" sldId="375"/>
            <ac:picMk id="5" creationId="{21EBCA69-F70E-1D4E-19B8-31E98DDEB70D}"/>
          </ac:picMkLst>
        </pc:picChg>
        <pc:picChg chg="del">
          <ac:chgData name="瑛莉菜 羽田" userId="64c7e7a027abc1d1" providerId="LiveId" clId="{D73B399C-9C29-41FA-9382-C6D0DA7336CA}" dt="2024-09-17T04:06:53.771" v="52" actId="478"/>
          <ac:picMkLst>
            <pc:docMk/>
            <pc:sldMk cId="4010063240" sldId="375"/>
            <ac:picMk id="6" creationId="{06754D73-E7C9-D965-72F1-DCB6482AFBD2}"/>
          </ac:picMkLst>
        </pc:picChg>
        <pc:picChg chg="del">
          <ac:chgData name="瑛莉菜 羽田" userId="64c7e7a027abc1d1" providerId="LiveId" clId="{D73B399C-9C29-41FA-9382-C6D0DA7336CA}" dt="2024-09-17T04:06:53.205" v="51" actId="478"/>
          <ac:picMkLst>
            <pc:docMk/>
            <pc:sldMk cId="4010063240" sldId="375"/>
            <ac:picMk id="8" creationId="{0554FEAB-AB8F-66E7-7273-6DAACFF4DBC9}"/>
          </ac:picMkLst>
        </pc:picChg>
        <pc:picChg chg="add mod">
          <ac:chgData name="瑛莉菜 羽田" userId="64c7e7a027abc1d1" providerId="LiveId" clId="{D73B399C-9C29-41FA-9382-C6D0DA7336CA}" dt="2024-09-17T04:07:30.510" v="58" actId="1076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D73B399C-9C29-41FA-9382-C6D0DA7336CA}" dt="2024-09-17T04:07:43.479" v="61" actId="1076"/>
          <ac:picMkLst>
            <pc:docMk/>
            <pc:sldMk cId="4010063240" sldId="375"/>
            <ac:picMk id="13" creationId="{9F388A41-EAEC-421A-B779-4ABC43374A46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  <pc:sldChg chg="addSp delSp modSp mod">
        <pc:chgData name="瑛莉菜 羽田" userId="64c7e7a027abc1d1" providerId="LiveId" clId="{6C3C791C-C15B-42CE-BB2D-EA51D3E06E42}" dt="2024-09-17T04:23:40.027" v="45" actId="1076"/>
        <pc:sldMkLst>
          <pc:docMk/>
          <pc:sldMk cId="4010063240" sldId="375"/>
        </pc:sldMkLst>
        <pc:spChg chg="mod">
          <ac:chgData name="瑛莉菜 羽田" userId="64c7e7a027abc1d1" providerId="LiveId" clId="{6C3C791C-C15B-42CE-BB2D-EA51D3E06E42}" dt="2024-09-17T04:20:39.123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C3C791C-C15B-42CE-BB2D-EA51D3E06E42}" dt="2024-09-17T04:21:02.274" v="2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C3C791C-C15B-42CE-BB2D-EA51D3E06E42}" dt="2024-09-17T04:21:34.446" v="2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C3C791C-C15B-42CE-BB2D-EA51D3E06E42}" dt="2024-09-17T04:20:22.9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30.650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53.584" v="1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6C3C791C-C15B-42CE-BB2D-EA51D3E06E42}" dt="2024-09-17T04:21:37.546" v="30" actId="478"/>
          <ac:picMkLst>
            <pc:docMk/>
            <pc:sldMk cId="4010063240" sldId="375"/>
            <ac:picMk id="5" creationId="{63EC2E3A-CEB5-D8AD-BCE8-1471E7D3CCAE}"/>
          </ac:picMkLst>
        </pc:picChg>
        <pc:picChg chg="add mod">
          <ac:chgData name="瑛莉菜 羽田" userId="64c7e7a027abc1d1" providerId="LiveId" clId="{6C3C791C-C15B-42CE-BB2D-EA51D3E06E42}" dt="2024-09-17T04:21:53.736" v="36" actId="1076"/>
          <ac:picMkLst>
            <pc:docMk/>
            <pc:sldMk cId="4010063240" sldId="375"/>
            <ac:picMk id="6" creationId="{C096BC98-588C-16DA-1752-39593732E04E}"/>
          </ac:picMkLst>
        </pc:picChg>
        <pc:picChg chg="add mod">
          <ac:chgData name="瑛莉菜 羽田" userId="64c7e7a027abc1d1" providerId="LiveId" clId="{6C3C791C-C15B-42CE-BB2D-EA51D3E06E42}" dt="2024-09-17T04:22:13.735" v="39" actId="1076"/>
          <ac:picMkLst>
            <pc:docMk/>
            <pc:sldMk cId="4010063240" sldId="375"/>
            <ac:picMk id="8" creationId="{AE19BFE1-CCC3-BE9F-4FC1-E4D7E8947CC6}"/>
          </ac:picMkLst>
        </pc:picChg>
        <pc:picChg chg="del">
          <ac:chgData name="瑛莉菜 羽田" userId="64c7e7a027abc1d1" providerId="LiveId" clId="{6C3C791C-C15B-42CE-BB2D-EA51D3E06E42}" dt="2024-09-17T04:21:37.969" v="31" actId="478"/>
          <ac:picMkLst>
            <pc:docMk/>
            <pc:sldMk cId="4010063240" sldId="375"/>
            <ac:picMk id="9" creationId="{836AC112-1591-B223-F3D2-8E13AAF06FF2}"/>
          </ac:picMkLst>
        </pc:picChg>
        <pc:picChg chg="add mod">
          <ac:chgData name="瑛莉菜 羽田" userId="64c7e7a027abc1d1" providerId="LiveId" clId="{6C3C791C-C15B-42CE-BB2D-EA51D3E06E42}" dt="2024-09-17T04:23:40.027" v="45" actId="1076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6C3C791C-C15B-42CE-BB2D-EA51D3E06E42}" dt="2024-09-17T04:23:17.882" v="44" actId="1076"/>
          <ac:picMkLst>
            <pc:docMk/>
            <pc:sldMk cId="4010063240" sldId="375"/>
            <ac:picMk id="31" creationId="{DED4ACDC-068A-7D36-4B10-BB2729E3370D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  <pc:sldChg chg="addSp delSp modSp mod">
        <pc:chgData name="瑛莉菜 羽田" userId="64c7e7a027abc1d1" providerId="LiveId" clId="{361E4713-CE5F-40B7-9C17-3904999B097A}" dt="2024-09-17T04:14:14.051" v="64" actId="1076"/>
        <pc:sldMkLst>
          <pc:docMk/>
          <pc:sldMk cId="4010063240" sldId="375"/>
        </pc:sldMkLst>
        <pc:spChg chg="mod">
          <ac:chgData name="瑛莉菜 羽田" userId="64c7e7a027abc1d1" providerId="LiveId" clId="{361E4713-CE5F-40B7-9C17-3904999B097A}" dt="2024-09-17T04:10:48.353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61E4713-CE5F-40B7-9C17-3904999B097A}" dt="2024-09-17T04:10:25.722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61E4713-CE5F-40B7-9C17-3904999B097A}" dt="2024-09-17T04:12:48.593" v="4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61E4713-CE5F-40B7-9C17-3904999B097A}" dt="2024-09-17T04:10:00.88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0:12.30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2:28.947" v="41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361E4713-CE5F-40B7-9C17-3904999B097A}" dt="2024-09-17T04:12:51.824" v="45" actId="478"/>
          <ac:picMkLst>
            <pc:docMk/>
            <pc:sldMk cId="4010063240" sldId="375"/>
            <ac:picMk id="5" creationId="{21EBCA69-F70E-1D4E-19B8-31E98DDEB70D}"/>
          </ac:picMkLst>
        </pc:picChg>
        <pc:picChg chg="add mod">
          <ac:chgData name="瑛莉菜 羽田" userId="64c7e7a027abc1d1" providerId="LiveId" clId="{361E4713-CE5F-40B7-9C17-3904999B097A}" dt="2024-09-17T04:13:13.930" v="51" actId="1076"/>
          <ac:picMkLst>
            <pc:docMk/>
            <pc:sldMk cId="4010063240" sldId="375"/>
            <ac:picMk id="6" creationId="{FC04821E-E713-3085-D8D8-780ED2BEC72F}"/>
          </ac:picMkLst>
        </pc:picChg>
        <pc:picChg chg="add mod">
          <ac:chgData name="瑛莉菜 羽田" userId="64c7e7a027abc1d1" providerId="LiveId" clId="{361E4713-CE5F-40B7-9C17-3904999B097A}" dt="2024-09-17T04:13:29.925" v="54" actId="1076"/>
          <ac:picMkLst>
            <pc:docMk/>
            <pc:sldMk cId="4010063240" sldId="375"/>
            <ac:picMk id="8" creationId="{6C9FA172-6BA3-8ABF-5587-942BC047BA35}"/>
          </ac:picMkLst>
        </pc:picChg>
        <pc:picChg chg="del">
          <ac:chgData name="瑛莉菜 羽田" userId="64c7e7a027abc1d1" providerId="LiveId" clId="{361E4713-CE5F-40B7-9C17-3904999B097A}" dt="2024-09-17T04:12:52.437" v="46" actId="478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361E4713-CE5F-40B7-9C17-3904999B097A}" dt="2024-09-17T04:13:56.996" v="59" actId="1076"/>
          <ac:picMkLst>
            <pc:docMk/>
            <pc:sldMk cId="4010063240" sldId="375"/>
            <ac:picMk id="25" creationId="{4EEE86D0-F002-9473-D23B-374F7DA8C485}"/>
          </ac:picMkLst>
        </pc:picChg>
        <pc:picChg chg="add mod">
          <ac:chgData name="瑛莉菜 羽田" userId="64c7e7a027abc1d1" providerId="LiveId" clId="{361E4713-CE5F-40B7-9C17-3904999B097A}" dt="2024-09-17T04:14:14.051" v="64" actId="1076"/>
          <ac:picMkLst>
            <pc:docMk/>
            <pc:sldMk cId="4010063240" sldId="375"/>
            <ac:picMk id="30" creationId="{AEBA179A-A06D-F636-44AF-0E117ED68126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SS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H160×W280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W200×H80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W100×H80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W220×H80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ホワイトのみ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778275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ちょっとしたお出かけに使いやすい厚みのあるコットントートバッグです。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ノベルティや物販など、幅広い用途にご利用いただけます。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印刷方法も単色からフルカラー印刷まで対応しており、お好みのデザインでオリジナルトートバッグを作成出来ます。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ホワイトはテキスタイルインクジェットでのフルカラー印刷が可能です。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C096BC98-588C-16DA-1752-39593732E04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79023" y="900396"/>
            <a:ext cx="3545749" cy="3465164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AE19BFE1-CCC3-BE9F-4FC1-E4D7E8947CC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133248" y="1018827"/>
            <a:ext cx="1678457" cy="1923000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24E5A28D-E3E9-A823-055B-A9641B87B29E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910223" y="3113781"/>
            <a:ext cx="1954605" cy="2132297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18365</TotalTime>
  <Words>216</Words>
  <Application>Microsoft Office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2024-09-17T04:23:48Z</dcterms:modified>
</cp:coreProperties>
</file>