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6C3C791C-C15B-42CE-BB2D-EA51D3E06E42}" v="2" dt="2024-09-17T04:20:52.516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H260×W340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W240×H140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ホワイトのみ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手で持ち運ぶには大きい雑誌やタブレット端末に適したトートバッグです。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販路としてもノベルティや物販など、幅広い用途にご利用いただけます。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ホワイトはテキスタイルインクジェットでのフルカラー印刷が可能です。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D2C7D5E-DD46-D0E9-73E0-94AD64570F2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61757" y="908457"/>
            <a:ext cx="3207645" cy="316458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AC20157-08AB-6281-D047-93FEB78C94FE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120459" y="999941"/>
            <a:ext cx="1500307" cy="2069272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723648E4-33DB-0B60-BAAA-0809893ED98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232964" y="3064462"/>
            <a:ext cx="1376256" cy="205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18368</TotalTime>
  <Words>238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2024-09-17T04:27:37Z</dcterms:modified>
</cp:coreProperties>
</file>