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1E4713-CE5F-40B7-9C17-3904999B097A}" v="5" dt="2024-09-17T04:12:27.786"/>
    <p1510:client id="{6C3C791C-C15B-42CE-BB2D-EA51D3E06E42}" v="2" dt="2024-09-17T04:20:52.516"/>
    <p1510:client id="{8F6F2782-297F-4D73-BEAF-738579692649}" v="14" dt="2024-09-17T05:39:05.959"/>
    <p1510:client id="{D73B399C-9C29-41FA-9382-C6D0DA7336CA}" v="4" dt="2024-09-17T04:06:31.2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sldChg chg="addSp delSp modSp mod">
        <pc:chgData name="瑛莉菜 羽田" userId="64c7e7a027abc1d1" providerId="LiveId" clId="{D73B399C-9C29-41FA-9382-C6D0DA7336CA}" dt="2024-09-17T04:07:43.479" v="61" actId="1076"/>
        <pc:sldMkLst>
          <pc:docMk/>
          <pc:sldMk cId="4010063240" sldId="375"/>
        </pc:sldMkLst>
        <pc:spChg chg="mod">
          <ac:chgData name="瑛莉菜 羽田" userId="64c7e7a027abc1d1" providerId="LiveId" clId="{D73B399C-9C29-41FA-9382-C6D0DA7336CA}" dt="2024-09-17T04:05:48.474" v="34"/>
          <ac:spMkLst>
            <pc:docMk/>
            <pc:sldMk cId="4010063240" sldId="375"/>
            <ac:spMk id="2" creationId="{9C6C646A-4932-0ED0-0A88-228322997931}"/>
          </ac:spMkLst>
        </pc:spChg>
        <pc:spChg chg="mod">
          <ac:chgData name="瑛莉菜 羽田" userId="64c7e7a027abc1d1" providerId="LiveId" clId="{D73B399C-9C29-41FA-9382-C6D0DA7336CA}" dt="2024-09-17T04:06:05.973" v="37"/>
          <ac:spMkLst>
            <pc:docMk/>
            <pc:sldMk cId="4010063240" sldId="375"/>
            <ac:spMk id="10" creationId="{C3C3B70E-4FFF-B141-8B18-557D6A287CFD}"/>
          </ac:spMkLst>
        </pc:spChg>
        <pc:spChg chg="mod">
          <ac:chgData name="瑛莉菜 羽田" userId="64c7e7a027abc1d1" providerId="LiveId" clId="{D73B399C-9C29-41FA-9382-C6D0DA7336CA}" dt="2024-09-17T04:06:49.871" v="50" actId="20577"/>
          <ac:spMkLst>
            <pc:docMk/>
            <pc:sldMk cId="4010063240" sldId="375"/>
            <ac:spMk id="14" creationId="{4C1CE79F-7A8C-E943-C2CD-9B9D895545B4}"/>
          </ac:spMkLst>
        </pc:spChg>
        <pc:spChg chg="mod">
          <ac:chgData name="瑛莉菜 羽田" userId="64c7e7a027abc1d1" providerId="LiveId" clId="{D73B399C-9C29-41FA-9382-C6D0DA7336CA}" dt="2024-09-17T04:05:17.610" v="19"/>
          <ac:spMkLst>
            <pc:docMk/>
            <pc:sldMk cId="4010063240" sldId="375"/>
            <ac:spMk id="23" creationId="{00000000-0000-0000-0000-000000000000}"/>
          </ac:spMkLst>
        </pc:spChg>
        <pc:spChg chg="mod">
          <ac:chgData name="瑛莉菜 羽田" userId="64c7e7a027abc1d1" providerId="LiveId" clId="{D73B399C-9C29-41FA-9382-C6D0DA7336CA}" dt="2024-09-17T04:05:29.635" v="29"/>
          <ac:spMkLst>
            <pc:docMk/>
            <pc:sldMk cId="4010063240" sldId="375"/>
            <ac:spMk id="65" creationId="{00000000-0000-0000-0000-000000000000}"/>
          </ac:spMkLst>
        </pc:spChg>
        <pc:picChg chg="add mod">
          <ac:chgData name="瑛莉菜 羽田" userId="64c7e7a027abc1d1" providerId="LiveId" clId="{D73B399C-9C29-41FA-9382-C6D0DA7336CA}" dt="2024-09-17T04:07:10.774" v="55" actId="1076"/>
          <ac:picMkLst>
            <pc:docMk/>
            <pc:sldMk cId="4010063240" sldId="375"/>
            <ac:picMk id="5" creationId="{21EBCA69-F70E-1D4E-19B8-31E98DDEB70D}"/>
          </ac:picMkLst>
        </pc:picChg>
        <pc:picChg chg="del">
          <ac:chgData name="瑛莉菜 羽田" userId="64c7e7a027abc1d1" providerId="LiveId" clId="{D73B399C-9C29-41FA-9382-C6D0DA7336CA}" dt="2024-09-17T04:06:53.771" v="52" actId="478"/>
          <ac:picMkLst>
            <pc:docMk/>
            <pc:sldMk cId="4010063240" sldId="375"/>
            <ac:picMk id="6" creationId="{06754D73-E7C9-D965-72F1-DCB6482AFBD2}"/>
          </ac:picMkLst>
        </pc:picChg>
        <pc:picChg chg="del">
          <ac:chgData name="瑛莉菜 羽田" userId="64c7e7a027abc1d1" providerId="LiveId" clId="{D73B399C-9C29-41FA-9382-C6D0DA7336CA}" dt="2024-09-17T04:06:53.205" v="51" actId="478"/>
          <ac:picMkLst>
            <pc:docMk/>
            <pc:sldMk cId="4010063240" sldId="375"/>
            <ac:picMk id="8" creationId="{0554FEAB-AB8F-66E7-7273-6DAACFF4DBC9}"/>
          </ac:picMkLst>
        </pc:picChg>
        <pc:picChg chg="add mod">
          <ac:chgData name="瑛莉菜 羽田" userId="64c7e7a027abc1d1" providerId="LiveId" clId="{D73B399C-9C29-41FA-9382-C6D0DA7336CA}" dt="2024-09-17T04:07:30.510" v="58" actId="1076"/>
          <ac:picMkLst>
            <pc:docMk/>
            <pc:sldMk cId="4010063240" sldId="375"/>
            <ac:picMk id="9" creationId="{4AAEA867-C7CD-7855-6DD0-F6479178CF1A}"/>
          </ac:picMkLst>
        </pc:picChg>
        <pc:picChg chg="add mod">
          <ac:chgData name="瑛莉菜 羽田" userId="64c7e7a027abc1d1" providerId="LiveId" clId="{D73B399C-9C29-41FA-9382-C6D0DA7336CA}" dt="2024-09-17T04:07:43.479" v="61" actId="1076"/>
          <ac:picMkLst>
            <pc:docMk/>
            <pc:sldMk cId="4010063240" sldId="375"/>
            <ac:picMk id="13" creationId="{9F388A41-EAEC-421A-B779-4ABC43374A46}"/>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sldChg chg="addSp delSp modSp mod">
        <pc:chgData name="瑛莉菜 羽田" userId="64c7e7a027abc1d1" providerId="LiveId" clId="{8F6F2782-297F-4D73-BEAF-738579692649}" dt="2024-09-17T05:41:41.109" v="130"/>
        <pc:sldMkLst>
          <pc:docMk/>
          <pc:sldMk cId="4010063240" sldId="375"/>
        </pc:sldMkLst>
        <pc:spChg chg="mod">
          <ac:chgData name="瑛莉菜 羽田" userId="64c7e7a027abc1d1" providerId="LiveId" clId="{8F6F2782-297F-4D73-BEAF-738579692649}" dt="2024-09-17T05:39:15.885" v="98" actId="20577"/>
          <ac:spMkLst>
            <pc:docMk/>
            <pc:sldMk cId="4010063240" sldId="375"/>
            <ac:spMk id="2" creationId="{9C6C646A-4932-0ED0-0A88-228322997931}"/>
          </ac:spMkLst>
        </pc:spChg>
        <pc:spChg chg="mod">
          <ac:chgData name="瑛莉菜 羽田" userId="64c7e7a027abc1d1" providerId="LiveId" clId="{8F6F2782-297F-4D73-BEAF-738579692649}" dt="2024-09-17T05:39:30.736" v="106"/>
          <ac:spMkLst>
            <pc:docMk/>
            <pc:sldMk cId="4010063240" sldId="375"/>
            <ac:spMk id="10" creationId="{C3C3B70E-4FFF-B141-8B18-557D6A287CFD}"/>
          </ac:spMkLst>
        </pc:spChg>
        <pc:spChg chg="mod">
          <ac:chgData name="瑛莉菜 羽田" userId="64c7e7a027abc1d1" providerId="LiveId" clId="{8F6F2782-297F-4D73-BEAF-738579692649}" dt="2024-09-17T05:41:41.109" v="130"/>
          <ac:spMkLst>
            <pc:docMk/>
            <pc:sldMk cId="4010063240" sldId="375"/>
            <ac:spMk id="14" creationId="{4C1CE79F-7A8C-E943-C2CD-9B9D895545B4}"/>
          </ac:spMkLst>
        </pc:spChg>
        <pc:spChg chg="mod">
          <ac:chgData name="瑛莉菜 羽田" userId="64c7e7a027abc1d1" providerId="LiveId" clId="{8F6F2782-297F-4D73-BEAF-738579692649}" dt="2024-09-17T05:38:37.559" v="0"/>
          <ac:spMkLst>
            <pc:docMk/>
            <pc:sldMk cId="4010063240" sldId="375"/>
            <ac:spMk id="23" creationId="{00000000-0000-0000-0000-000000000000}"/>
          </ac:spMkLst>
        </pc:spChg>
        <pc:spChg chg="mod">
          <ac:chgData name="瑛莉菜 羽田" userId="64c7e7a027abc1d1" providerId="LiveId" clId="{8F6F2782-297F-4D73-BEAF-738579692649}" dt="2024-09-17T05:38:45.726" v="10"/>
          <ac:spMkLst>
            <pc:docMk/>
            <pc:sldMk cId="4010063240" sldId="375"/>
            <ac:spMk id="65" creationId="{00000000-0000-0000-0000-000000000000}"/>
          </ac:spMkLst>
        </pc:spChg>
        <pc:picChg chg="del">
          <ac:chgData name="瑛莉菜 羽田" userId="64c7e7a027abc1d1" providerId="LiveId" clId="{8F6F2782-297F-4D73-BEAF-738579692649}" dt="2024-09-17T05:39:37.089" v="107" actId="478"/>
          <ac:picMkLst>
            <pc:docMk/>
            <pc:sldMk cId="4010063240" sldId="375"/>
            <ac:picMk id="5" creationId="{448B1C78-9211-5218-2468-34623671F7BE}"/>
          </ac:picMkLst>
        </pc:picChg>
        <pc:picChg chg="add mod">
          <ac:chgData name="瑛莉菜 羽田" userId="64c7e7a027abc1d1" providerId="LiveId" clId="{8F6F2782-297F-4D73-BEAF-738579692649}" dt="2024-09-17T05:40:22.805" v="113" actId="14100"/>
          <ac:picMkLst>
            <pc:docMk/>
            <pc:sldMk cId="4010063240" sldId="375"/>
            <ac:picMk id="6" creationId="{1D3B8F25-31AF-B98A-FF43-34585C315B47}"/>
          </ac:picMkLst>
        </pc:picChg>
        <pc:picChg chg="add mod">
          <ac:chgData name="瑛莉菜 羽田" userId="64c7e7a027abc1d1" providerId="LiveId" clId="{8F6F2782-297F-4D73-BEAF-738579692649}" dt="2024-09-17T05:40:38.945" v="116" actId="1076"/>
          <ac:picMkLst>
            <pc:docMk/>
            <pc:sldMk cId="4010063240" sldId="375"/>
            <ac:picMk id="8" creationId="{92F581D2-B7F3-73B5-E64E-B4D15D813F8D}"/>
          </ac:picMkLst>
        </pc:picChg>
        <pc:picChg chg="del">
          <ac:chgData name="瑛莉菜 羽田" userId="64c7e7a027abc1d1" providerId="LiveId" clId="{8F6F2782-297F-4D73-BEAF-738579692649}" dt="2024-09-17T05:39:37.530" v="108" actId="478"/>
          <ac:picMkLst>
            <pc:docMk/>
            <pc:sldMk cId="4010063240" sldId="375"/>
            <ac:picMk id="9" creationId="{C7F86CE6-5C70-D04E-C919-89124E63D77A}"/>
          </ac:picMkLst>
        </pc:picChg>
        <pc:picChg chg="add mod">
          <ac:chgData name="瑛莉菜 羽田" userId="64c7e7a027abc1d1" providerId="LiveId" clId="{8F6F2782-297F-4D73-BEAF-738579692649}" dt="2024-09-17T05:40:55.039" v="121" actId="1076"/>
          <ac:picMkLst>
            <pc:docMk/>
            <pc:sldMk cId="4010063240" sldId="375"/>
            <ac:picMk id="25" creationId="{37308A80-A757-EB88-F6FB-D20CBA3A1819}"/>
          </ac:picMkLst>
        </pc:picChg>
        <pc:picChg chg="del">
          <ac:chgData name="瑛莉菜 羽田" userId="64c7e7a027abc1d1" providerId="LiveId" clId="{8F6F2782-297F-4D73-BEAF-738579692649}" dt="2024-09-17T05:39:38.100" v="109" actId="478"/>
          <ac:picMkLst>
            <pc:docMk/>
            <pc:sldMk cId="4010063240" sldId="375"/>
            <ac:picMk id="29" creationId="{54F870FD-61B6-A300-4800-2F543F7810C9}"/>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sldChg chg="addSp delSp modSp mod">
        <pc:chgData name="瑛莉菜 羽田" userId="64c7e7a027abc1d1" providerId="LiveId" clId="{361E4713-CE5F-40B7-9C17-3904999B097A}" dt="2024-09-17T04:14:14.051" v="64" actId="1076"/>
        <pc:sldMkLst>
          <pc:docMk/>
          <pc:sldMk cId="4010063240" sldId="375"/>
        </pc:sldMkLst>
        <pc:spChg chg="mod">
          <ac:chgData name="瑛莉菜 羽田" userId="64c7e7a027abc1d1" providerId="LiveId" clId="{361E4713-CE5F-40B7-9C17-3904999B097A}" dt="2024-09-17T04:10:48.353" v="37" actId="20577"/>
          <ac:spMkLst>
            <pc:docMk/>
            <pc:sldMk cId="4010063240" sldId="375"/>
            <ac:spMk id="2" creationId="{9C6C646A-4932-0ED0-0A88-228322997931}"/>
          </ac:spMkLst>
        </pc:spChg>
        <pc:spChg chg="mod">
          <ac:chgData name="瑛莉菜 羽田" userId="64c7e7a027abc1d1" providerId="LiveId" clId="{361E4713-CE5F-40B7-9C17-3904999B097A}" dt="2024-09-17T04:10:25.722" v="2"/>
          <ac:spMkLst>
            <pc:docMk/>
            <pc:sldMk cId="4010063240" sldId="375"/>
            <ac:spMk id="10" creationId="{C3C3B70E-4FFF-B141-8B18-557D6A287CFD}"/>
          </ac:spMkLst>
        </pc:spChg>
        <pc:spChg chg="mod">
          <ac:chgData name="瑛莉菜 羽田" userId="64c7e7a027abc1d1" providerId="LiveId" clId="{361E4713-CE5F-40B7-9C17-3904999B097A}" dt="2024-09-17T04:12:48.593" v="44"/>
          <ac:spMkLst>
            <pc:docMk/>
            <pc:sldMk cId="4010063240" sldId="375"/>
            <ac:spMk id="14" creationId="{4C1CE79F-7A8C-E943-C2CD-9B9D895545B4}"/>
          </ac:spMkLst>
        </pc:spChg>
        <pc:spChg chg="mod">
          <ac:chgData name="瑛莉菜 羽田" userId="64c7e7a027abc1d1" providerId="LiveId" clId="{361E4713-CE5F-40B7-9C17-3904999B097A}" dt="2024-09-17T04:10:00.887" v="0"/>
          <ac:spMkLst>
            <pc:docMk/>
            <pc:sldMk cId="4010063240" sldId="375"/>
            <ac:spMk id="23" creationId="{00000000-0000-0000-0000-000000000000}"/>
          </ac:spMkLst>
        </pc:spChg>
        <pc:spChg chg="mod">
          <ac:chgData name="瑛莉菜 羽田" userId="64c7e7a027abc1d1" providerId="LiveId" clId="{361E4713-CE5F-40B7-9C17-3904999B097A}" dt="2024-09-17T04:10:12.304" v="1"/>
          <ac:spMkLst>
            <pc:docMk/>
            <pc:sldMk cId="4010063240" sldId="375"/>
            <ac:spMk id="65" creationId="{00000000-0000-0000-0000-000000000000}"/>
          </ac:spMkLst>
        </pc:spChg>
        <pc:spChg chg="mod">
          <ac:chgData name="瑛莉菜 羽田" userId="64c7e7a027abc1d1" providerId="LiveId" clId="{361E4713-CE5F-40B7-9C17-3904999B097A}" dt="2024-09-17T04:12:28.947" v="41"/>
          <ac:spMkLst>
            <pc:docMk/>
            <pc:sldMk cId="4010063240" sldId="375"/>
            <ac:spMk id="69" creationId="{00000000-0000-0000-0000-000000000000}"/>
          </ac:spMkLst>
        </pc:spChg>
        <pc:picChg chg="del">
          <ac:chgData name="瑛莉菜 羽田" userId="64c7e7a027abc1d1" providerId="LiveId" clId="{361E4713-CE5F-40B7-9C17-3904999B097A}" dt="2024-09-17T04:12:51.824" v="45" actId="478"/>
          <ac:picMkLst>
            <pc:docMk/>
            <pc:sldMk cId="4010063240" sldId="375"/>
            <ac:picMk id="5" creationId="{21EBCA69-F70E-1D4E-19B8-31E98DDEB70D}"/>
          </ac:picMkLst>
        </pc:picChg>
        <pc:picChg chg="add mod">
          <ac:chgData name="瑛莉菜 羽田" userId="64c7e7a027abc1d1" providerId="LiveId" clId="{361E4713-CE5F-40B7-9C17-3904999B097A}" dt="2024-09-17T04:13:13.930" v="51" actId="1076"/>
          <ac:picMkLst>
            <pc:docMk/>
            <pc:sldMk cId="4010063240" sldId="375"/>
            <ac:picMk id="6" creationId="{FC04821E-E713-3085-D8D8-780ED2BEC72F}"/>
          </ac:picMkLst>
        </pc:picChg>
        <pc:picChg chg="add mod">
          <ac:chgData name="瑛莉菜 羽田" userId="64c7e7a027abc1d1" providerId="LiveId" clId="{361E4713-CE5F-40B7-9C17-3904999B097A}" dt="2024-09-17T04:13:29.925" v="54" actId="1076"/>
          <ac:picMkLst>
            <pc:docMk/>
            <pc:sldMk cId="4010063240" sldId="375"/>
            <ac:picMk id="8" creationId="{6C9FA172-6BA3-8ABF-5587-942BC047BA35}"/>
          </ac:picMkLst>
        </pc:picChg>
        <pc:picChg chg="del">
          <ac:chgData name="瑛莉菜 羽田" userId="64c7e7a027abc1d1" providerId="LiveId" clId="{361E4713-CE5F-40B7-9C17-3904999B097A}" dt="2024-09-17T04:12:52.437" v="46" actId="478"/>
          <ac:picMkLst>
            <pc:docMk/>
            <pc:sldMk cId="4010063240" sldId="375"/>
            <ac:picMk id="9" creationId="{4AAEA867-C7CD-7855-6DD0-F6479178CF1A}"/>
          </ac:picMkLst>
        </pc:picChg>
        <pc:picChg chg="add mod">
          <ac:chgData name="瑛莉菜 羽田" userId="64c7e7a027abc1d1" providerId="LiveId" clId="{361E4713-CE5F-40B7-9C17-3904999B097A}" dt="2024-09-17T04:13:56.996" v="59" actId="1076"/>
          <ac:picMkLst>
            <pc:docMk/>
            <pc:sldMk cId="4010063240" sldId="375"/>
            <ac:picMk id="25" creationId="{4EEE86D0-F002-9473-D23B-374F7DA8C485}"/>
          </ac:picMkLst>
        </pc:picChg>
        <pc:picChg chg="add mod">
          <ac:chgData name="瑛莉菜 羽田" userId="64c7e7a027abc1d1" providerId="LiveId" clId="{361E4713-CE5F-40B7-9C17-3904999B097A}" dt="2024-09-17T04:14:14.051" v="64" actId="1076"/>
          <ac:picMkLst>
            <pc:docMk/>
            <pc:sldMk cId="4010063240" sldId="375"/>
            <ac:picMk id="30" creationId="{AEBA179A-A06D-F636-44AF-0E117ED68126}"/>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sldChg chg="addSp delSp modSp mod">
        <pc:chgData name="瑛莉菜 羽田" userId="64c7e7a027abc1d1" providerId="LiveId" clId="{70E06A4D-027F-4882-AA9F-852897CC62EF}" dt="2024-09-17T04:27:26.838" v="58" actId="1076"/>
        <pc:sldMkLst>
          <pc:docMk/>
          <pc:sldMk cId="4010063240" sldId="375"/>
        </pc:sldMkLst>
        <pc:spChg chg="mod">
          <ac:chgData name="瑛莉菜 羽田" userId="64c7e7a027abc1d1" providerId="LiveId" clId="{70E06A4D-027F-4882-AA9F-852897CC62EF}" dt="2024-09-17T04:25:39.336" v="36" actId="20577"/>
          <ac:spMkLst>
            <pc:docMk/>
            <pc:sldMk cId="4010063240" sldId="375"/>
            <ac:spMk id="2" creationId="{9C6C646A-4932-0ED0-0A88-228322997931}"/>
          </ac:spMkLst>
        </pc:spChg>
        <pc:spChg chg="mod">
          <ac:chgData name="瑛莉菜 羽田" userId="64c7e7a027abc1d1" providerId="LiveId" clId="{70E06A4D-027F-4882-AA9F-852897CC62EF}" dt="2024-09-17T04:26:10.353" v="42" actId="20577"/>
          <ac:spMkLst>
            <pc:docMk/>
            <pc:sldMk cId="4010063240" sldId="375"/>
            <ac:spMk id="14" creationId="{4C1CE79F-7A8C-E943-C2CD-9B9D895545B4}"/>
          </ac:spMkLst>
        </pc:spChg>
        <pc:spChg chg="mod">
          <ac:chgData name="瑛莉菜 羽田" userId="64c7e7a027abc1d1" providerId="LiveId" clId="{70E06A4D-027F-4882-AA9F-852897CC62EF}" dt="2024-09-17T04:24:22.889" v="0"/>
          <ac:spMkLst>
            <pc:docMk/>
            <pc:sldMk cId="4010063240" sldId="375"/>
            <ac:spMk id="23" creationId="{00000000-0000-0000-0000-000000000000}"/>
          </ac:spMkLst>
        </pc:spChg>
        <pc:spChg chg="mod">
          <ac:chgData name="瑛莉菜 羽田" userId="64c7e7a027abc1d1" providerId="LiveId" clId="{70E06A4D-027F-4882-AA9F-852897CC62EF}" dt="2024-09-17T04:25:15.383" v="10"/>
          <ac:spMkLst>
            <pc:docMk/>
            <pc:sldMk cId="4010063240" sldId="375"/>
            <ac:spMk id="65" creationId="{00000000-0000-0000-0000-000000000000}"/>
          </ac:spMkLst>
        </pc:spChg>
        <pc:picChg chg="add mod">
          <ac:chgData name="瑛莉菜 羽田" userId="64c7e7a027abc1d1" providerId="LiveId" clId="{70E06A4D-027F-4882-AA9F-852897CC62EF}" dt="2024-09-17T04:26:33.893" v="48" actId="1076"/>
          <ac:picMkLst>
            <pc:docMk/>
            <pc:sldMk cId="4010063240" sldId="375"/>
            <ac:picMk id="5" creationId="{2D2C7D5E-DD46-D0E9-73E0-94AD64570F24}"/>
          </ac:picMkLst>
        </pc:picChg>
        <pc:picChg chg="del">
          <ac:chgData name="瑛莉菜 羽田" userId="64c7e7a027abc1d1" providerId="LiveId" clId="{70E06A4D-027F-4882-AA9F-852897CC62EF}" dt="2024-09-17T04:26:13.160" v="43" actId="478"/>
          <ac:picMkLst>
            <pc:docMk/>
            <pc:sldMk cId="4010063240" sldId="375"/>
            <ac:picMk id="6" creationId="{C096BC98-588C-16DA-1752-39593732E04E}"/>
          </ac:picMkLst>
        </pc:picChg>
        <pc:picChg chg="del">
          <ac:chgData name="瑛莉菜 羽田" userId="64c7e7a027abc1d1" providerId="LiveId" clId="{70E06A4D-027F-4882-AA9F-852897CC62EF}" dt="2024-09-17T04:26:13.645" v="44" actId="478"/>
          <ac:picMkLst>
            <pc:docMk/>
            <pc:sldMk cId="4010063240" sldId="375"/>
            <ac:picMk id="8" creationId="{AE19BFE1-CCC3-BE9F-4FC1-E4D7E8947CC6}"/>
          </ac:picMkLst>
        </pc:picChg>
        <pc:picChg chg="add mod">
          <ac:chgData name="瑛莉菜 羽田" userId="64c7e7a027abc1d1" providerId="LiveId" clId="{70E06A4D-027F-4882-AA9F-852897CC62EF}" dt="2024-09-17T04:27:01.848" v="53" actId="1076"/>
          <ac:picMkLst>
            <pc:docMk/>
            <pc:sldMk cId="4010063240" sldId="375"/>
            <ac:picMk id="9" creationId="{CAC20157-08AB-6281-D047-93FEB78C94FE}"/>
          </ac:picMkLst>
        </pc:picChg>
        <pc:picChg chg="del">
          <ac:chgData name="瑛莉菜 羽田" userId="64c7e7a027abc1d1" providerId="LiveId" clId="{70E06A4D-027F-4882-AA9F-852897CC62EF}" dt="2024-09-17T04:26:14.213" v="45" actId="478"/>
          <ac:picMkLst>
            <pc:docMk/>
            <pc:sldMk cId="4010063240" sldId="375"/>
            <ac:picMk id="25" creationId="{24E5A28D-E3E9-A823-055B-A9641B87B29E}"/>
          </ac:picMkLst>
        </pc:picChg>
        <pc:picChg chg="add mod">
          <ac:chgData name="瑛莉菜 羽田" userId="64c7e7a027abc1d1" providerId="LiveId" clId="{70E06A4D-027F-4882-AA9F-852897CC62EF}" dt="2024-09-17T04:27:26.838" v="58" actId="1076"/>
          <ac:picMkLst>
            <pc:docMk/>
            <pc:sldMk cId="4010063240" sldId="375"/>
            <ac:picMk id="29" creationId="{723648E4-33DB-0B60-BAAA-0809893ED982}"/>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sldChg chg="addSp delSp modSp mod">
        <pc:chgData name="瑛莉菜 羽田" userId="64c7e7a027abc1d1" providerId="LiveId" clId="{3D5E7267-A200-4359-9909-85B169486327}" dt="2024-09-17T05:37:52.635" v="54" actId="1076"/>
        <pc:sldMkLst>
          <pc:docMk/>
          <pc:sldMk cId="4010063240" sldId="375"/>
        </pc:sldMkLst>
        <pc:spChg chg="mod">
          <ac:chgData name="瑛莉菜 羽田" userId="64c7e7a027abc1d1" providerId="LiveId" clId="{3D5E7267-A200-4359-9909-85B169486327}" dt="2024-09-17T05:34:14.547" v="13"/>
          <ac:spMkLst>
            <pc:docMk/>
            <pc:sldMk cId="4010063240" sldId="375"/>
            <ac:spMk id="2" creationId="{9C6C646A-4932-0ED0-0A88-228322997931}"/>
          </ac:spMkLst>
        </pc:spChg>
        <pc:spChg chg="mod">
          <ac:chgData name="瑛莉菜 羽田" userId="64c7e7a027abc1d1" providerId="LiveId" clId="{3D5E7267-A200-4359-9909-85B169486327}" dt="2024-09-17T05:34:33.154" v="26"/>
          <ac:spMkLst>
            <pc:docMk/>
            <pc:sldMk cId="4010063240" sldId="375"/>
            <ac:spMk id="10" creationId="{C3C3B70E-4FFF-B141-8B18-557D6A287CFD}"/>
          </ac:spMkLst>
        </pc:spChg>
        <pc:spChg chg="mod">
          <ac:chgData name="瑛莉菜 羽田" userId="64c7e7a027abc1d1" providerId="LiveId" clId="{3D5E7267-A200-4359-9909-85B169486327}" dt="2024-09-17T05:34:58.676" v="31"/>
          <ac:spMkLst>
            <pc:docMk/>
            <pc:sldMk cId="4010063240" sldId="375"/>
            <ac:spMk id="14" creationId="{4C1CE79F-7A8C-E943-C2CD-9B9D895545B4}"/>
          </ac:spMkLst>
        </pc:spChg>
        <pc:spChg chg="mod">
          <ac:chgData name="瑛莉菜 羽田" userId="64c7e7a027abc1d1" providerId="LiveId" clId="{3D5E7267-A200-4359-9909-85B169486327}" dt="2024-09-17T05:33:48.964" v="0"/>
          <ac:spMkLst>
            <pc:docMk/>
            <pc:sldMk cId="4010063240" sldId="375"/>
            <ac:spMk id="23" creationId="{00000000-0000-0000-0000-000000000000}"/>
          </ac:spMkLst>
        </pc:spChg>
        <pc:spChg chg="mod">
          <ac:chgData name="瑛莉菜 羽田" userId="64c7e7a027abc1d1" providerId="LiveId" clId="{3D5E7267-A200-4359-9909-85B169486327}" dt="2024-09-17T05:33:56.178" v="10"/>
          <ac:spMkLst>
            <pc:docMk/>
            <pc:sldMk cId="4010063240" sldId="375"/>
            <ac:spMk id="65" creationId="{00000000-0000-0000-0000-000000000000}"/>
          </ac:spMkLst>
        </pc:spChg>
        <pc:spChg chg="mod">
          <ac:chgData name="瑛莉菜 羽田" userId="64c7e7a027abc1d1" providerId="LiveId" clId="{3D5E7267-A200-4359-9909-85B169486327}" dt="2024-09-17T05:34:24.528" v="25" actId="20577"/>
          <ac:spMkLst>
            <pc:docMk/>
            <pc:sldMk cId="4010063240" sldId="375"/>
            <ac:spMk id="69" creationId="{00000000-0000-0000-0000-000000000000}"/>
          </ac:spMkLst>
        </pc:spChg>
        <pc:picChg chg="add mod">
          <ac:chgData name="瑛莉菜 羽田" userId="64c7e7a027abc1d1" providerId="LiveId" clId="{3D5E7267-A200-4359-9909-85B169486327}" dt="2024-09-17T05:35:20.594" v="39" actId="1076"/>
          <ac:picMkLst>
            <pc:docMk/>
            <pc:sldMk cId="4010063240" sldId="375"/>
            <ac:picMk id="5" creationId="{448B1C78-9211-5218-2468-34623671F7BE}"/>
          </ac:picMkLst>
        </pc:picChg>
        <pc:picChg chg="del">
          <ac:chgData name="瑛莉菜 羽田" userId="64c7e7a027abc1d1" providerId="LiveId" clId="{3D5E7267-A200-4359-9909-85B169486327}" dt="2024-09-17T05:35:00.992" v="32" actId="478"/>
          <ac:picMkLst>
            <pc:docMk/>
            <pc:sldMk cId="4010063240" sldId="375"/>
            <ac:picMk id="6" creationId="{83FDF38E-4726-5E9A-A7C3-5120DBA6F1F8}"/>
          </ac:picMkLst>
        </pc:picChg>
        <pc:picChg chg="del">
          <ac:chgData name="瑛莉菜 羽田" userId="64c7e7a027abc1d1" providerId="LiveId" clId="{3D5E7267-A200-4359-9909-85B169486327}" dt="2024-09-17T05:35:01.568" v="33" actId="478"/>
          <ac:picMkLst>
            <pc:docMk/>
            <pc:sldMk cId="4010063240" sldId="375"/>
            <ac:picMk id="8" creationId="{C5B67B8C-EEDC-24FD-8B18-39C6BE33FFAC}"/>
          </ac:picMkLst>
        </pc:picChg>
        <pc:picChg chg="add mod">
          <ac:chgData name="瑛莉菜 羽田" userId="64c7e7a027abc1d1" providerId="LiveId" clId="{3D5E7267-A200-4359-9909-85B169486327}" dt="2024-09-17T05:37:05.826" v="42" actId="1076"/>
          <ac:picMkLst>
            <pc:docMk/>
            <pc:sldMk cId="4010063240" sldId="375"/>
            <ac:picMk id="9" creationId="{C7F86CE6-5C70-D04E-C919-89124E63D77A}"/>
          </ac:picMkLst>
        </pc:picChg>
        <pc:picChg chg="del">
          <ac:chgData name="瑛莉菜 羽田" userId="64c7e7a027abc1d1" providerId="LiveId" clId="{3D5E7267-A200-4359-9909-85B169486327}" dt="2024-09-17T05:35:02.026" v="34" actId="478"/>
          <ac:picMkLst>
            <pc:docMk/>
            <pc:sldMk cId="4010063240" sldId="375"/>
            <ac:picMk id="25" creationId="{E86CEC16-8CC9-51DA-25E4-9D5E7809D3D5}"/>
          </ac:picMkLst>
        </pc:picChg>
        <pc:picChg chg="add mod">
          <ac:chgData name="瑛莉菜 羽田" userId="64c7e7a027abc1d1" providerId="LiveId" clId="{3D5E7267-A200-4359-9909-85B169486327}" dt="2024-09-17T05:37:28.231" v="49" actId="1076"/>
          <ac:picMkLst>
            <pc:docMk/>
            <pc:sldMk cId="4010063240" sldId="375"/>
            <ac:picMk id="29" creationId="{54F870FD-61B6-A300-4800-2F543F7810C9}"/>
          </ac:picMkLst>
        </pc:picChg>
        <pc:picChg chg="add mod">
          <ac:chgData name="瑛莉菜 羽田" userId="64c7e7a027abc1d1" providerId="LiveId" clId="{3D5E7267-A200-4359-9909-85B169486327}" dt="2024-09-17T05:37:38.884" v="51" actId="1076"/>
          <ac:picMkLst>
            <pc:docMk/>
            <pc:sldMk cId="4010063240" sldId="375"/>
            <ac:picMk id="34" creationId="{95BEB82A-FC55-1DBE-B5EB-A6E25EF3B38B}"/>
          </ac:picMkLst>
        </pc:picChg>
        <pc:picChg chg="add mod">
          <ac:chgData name="瑛莉菜 羽田" userId="64c7e7a027abc1d1" providerId="LiveId" clId="{3D5E7267-A200-4359-9909-85B169486327}" dt="2024-09-17T05:37:52.635" v="54" actId="1076"/>
          <ac:picMkLst>
            <pc:docMk/>
            <pc:sldMk cId="4010063240" sldId="375"/>
            <ac:picMk id="36" creationId="{D0BC6BAA-A51B-BD1B-2C09-4ADE7CD0E897}"/>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sldChg chg="addSp delSp modSp mod">
        <pc:chgData name="瑛莉菜 羽田" userId="64c7e7a027abc1d1" providerId="LiveId" clId="{33A91C12-A3DD-4BEE-83D8-F8E58C4EEB50}" dt="2024-09-17T05:32:59.013" v="46" actId="1076"/>
        <pc:sldMkLst>
          <pc:docMk/>
          <pc:sldMk cId="4010063240" sldId="375"/>
        </pc:sldMkLst>
        <pc:spChg chg="mod">
          <ac:chgData name="瑛莉菜 羽田" userId="64c7e7a027abc1d1" providerId="LiveId" clId="{33A91C12-A3DD-4BEE-83D8-F8E58C4EEB50}" dt="2024-09-17T05:31:16.001" v="27" actId="20577"/>
          <ac:spMkLst>
            <pc:docMk/>
            <pc:sldMk cId="4010063240" sldId="375"/>
            <ac:spMk id="2" creationId="{9C6C646A-4932-0ED0-0A88-228322997931}"/>
          </ac:spMkLst>
        </pc:spChg>
        <pc:spChg chg="mod">
          <ac:chgData name="瑛莉菜 羽田" userId="64c7e7a027abc1d1" providerId="LiveId" clId="{33A91C12-A3DD-4BEE-83D8-F8E58C4EEB50}" dt="2024-09-17T05:31:54.956" v="32"/>
          <ac:spMkLst>
            <pc:docMk/>
            <pc:sldMk cId="4010063240" sldId="375"/>
            <ac:spMk id="14" creationId="{4C1CE79F-7A8C-E943-C2CD-9B9D895545B4}"/>
          </ac:spMkLst>
        </pc:spChg>
        <pc:spChg chg="mod">
          <ac:chgData name="瑛莉菜 羽田" userId="64c7e7a027abc1d1" providerId="LiveId" clId="{33A91C12-A3DD-4BEE-83D8-F8E58C4EEB50}" dt="2024-09-17T04:29:16.955" v="0"/>
          <ac:spMkLst>
            <pc:docMk/>
            <pc:sldMk cId="4010063240" sldId="375"/>
            <ac:spMk id="23" creationId="{00000000-0000-0000-0000-000000000000}"/>
          </ac:spMkLst>
        </pc:spChg>
        <pc:spChg chg="mod">
          <ac:chgData name="瑛莉菜 羽田" userId="64c7e7a027abc1d1" providerId="LiveId" clId="{33A91C12-A3DD-4BEE-83D8-F8E58C4EEB50}" dt="2024-09-17T05:30:33.444" v="1"/>
          <ac:spMkLst>
            <pc:docMk/>
            <pc:sldMk cId="4010063240" sldId="375"/>
            <ac:spMk id="65" creationId="{00000000-0000-0000-0000-000000000000}"/>
          </ac:spMkLst>
        </pc:spChg>
        <pc:picChg chg="del">
          <ac:chgData name="瑛莉菜 羽田" userId="64c7e7a027abc1d1" providerId="LiveId" clId="{33A91C12-A3DD-4BEE-83D8-F8E58C4EEB50}" dt="2024-09-17T05:31:58.077" v="33" actId="478"/>
          <ac:picMkLst>
            <pc:docMk/>
            <pc:sldMk cId="4010063240" sldId="375"/>
            <ac:picMk id="5" creationId="{2D2C7D5E-DD46-D0E9-73E0-94AD64570F24}"/>
          </ac:picMkLst>
        </pc:picChg>
        <pc:picChg chg="add mod">
          <ac:chgData name="瑛莉菜 羽田" userId="64c7e7a027abc1d1" providerId="LiveId" clId="{33A91C12-A3DD-4BEE-83D8-F8E58C4EEB50}" dt="2024-09-17T05:32:14.773" v="38" actId="1076"/>
          <ac:picMkLst>
            <pc:docMk/>
            <pc:sldMk cId="4010063240" sldId="375"/>
            <ac:picMk id="6" creationId="{83FDF38E-4726-5E9A-A7C3-5120DBA6F1F8}"/>
          </ac:picMkLst>
        </pc:picChg>
        <pc:picChg chg="add mod">
          <ac:chgData name="瑛莉菜 羽田" userId="64c7e7a027abc1d1" providerId="LiveId" clId="{33A91C12-A3DD-4BEE-83D8-F8E58C4EEB50}" dt="2024-09-17T05:32:39.431" v="43" actId="1076"/>
          <ac:picMkLst>
            <pc:docMk/>
            <pc:sldMk cId="4010063240" sldId="375"/>
            <ac:picMk id="8" creationId="{C5B67B8C-EEDC-24FD-8B18-39C6BE33FFAC}"/>
          </ac:picMkLst>
        </pc:picChg>
        <pc:picChg chg="del">
          <ac:chgData name="瑛莉菜 羽田" userId="64c7e7a027abc1d1" providerId="LiveId" clId="{33A91C12-A3DD-4BEE-83D8-F8E58C4EEB50}" dt="2024-09-17T05:31:58.817" v="34" actId="478"/>
          <ac:picMkLst>
            <pc:docMk/>
            <pc:sldMk cId="4010063240" sldId="375"/>
            <ac:picMk id="9" creationId="{CAC20157-08AB-6281-D047-93FEB78C94FE}"/>
          </ac:picMkLst>
        </pc:picChg>
        <pc:picChg chg="add mod">
          <ac:chgData name="瑛莉菜 羽田" userId="64c7e7a027abc1d1" providerId="LiveId" clId="{33A91C12-A3DD-4BEE-83D8-F8E58C4EEB50}" dt="2024-09-17T05:32:59.013" v="46" actId="1076"/>
          <ac:picMkLst>
            <pc:docMk/>
            <pc:sldMk cId="4010063240" sldId="375"/>
            <ac:picMk id="25" creationId="{E86CEC16-8CC9-51DA-25E4-9D5E7809D3D5}"/>
          </ac:picMkLst>
        </pc:picChg>
        <pc:picChg chg="del">
          <ac:chgData name="瑛莉菜 羽田" userId="64c7e7a027abc1d1" providerId="LiveId" clId="{33A91C12-A3DD-4BEE-83D8-F8E58C4EEB50}" dt="2024-09-17T05:31:59.274" v="35" actId="478"/>
          <ac:picMkLst>
            <pc:docMk/>
            <pc:sldMk cId="4010063240" sldId="375"/>
            <ac:picMk id="29" creationId="{723648E4-33DB-0B60-BAAA-0809893ED982}"/>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sldChg chg="addSp delSp modSp mod">
        <pc:chgData name="瑛莉菜 羽田" userId="64c7e7a027abc1d1" providerId="LiveId" clId="{6C3C791C-C15B-42CE-BB2D-EA51D3E06E42}" dt="2024-09-17T04:23:40.027" v="45" actId="1076"/>
        <pc:sldMkLst>
          <pc:docMk/>
          <pc:sldMk cId="4010063240" sldId="375"/>
        </pc:sldMkLst>
        <pc:spChg chg="mod">
          <ac:chgData name="瑛莉菜 羽田" userId="64c7e7a027abc1d1" providerId="LiveId" clId="{6C3C791C-C15B-42CE-BB2D-EA51D3E06E42}" dt="2024-09-17T04:20:39.123" v="11"/>
          <ac:spMkLst>
            <pc:docMk/>
            <pc:sldMk cId="4010063240" sldId="375"/>
            <ac:spMk id="2" creationId="{9C6C646A-4932-0ED0-0A88-228322997931}"/>
          </ac:spMkLst>
        </pc:spChg>
        <pc:spChg chg="mod">
          <ac:chgData name="瑛莉菜 羽田" userId="64c7e7a027abc1d1" providerId="LiveId" clId="{6C3C791C-C15B-42CE-BB2D-EA51D3E06E42}" dt="2024-09-17T04:21:02.274" v="23"/>
          <ac:spMkLst>
            <pc:docMk/>
            <pc:sldMk cId="4010063240" sldId="375"/>
            <ac:spMk id="10" creationId="{C3C3B70E-4FFF-B141-8B18-557D6A287CFD}"/>
          </ac:spMkLst>
        </pc:spChg>
        <pc:spChg chg="mod">
          <ac:chgData name="瑛莉菜 羽田" userId="64c7e7a027abc1d1" providerId="LiveId" clId="{6C3C791C-C15B-42CE-BB2D-EA51D3E06E42}" dt="2024-09-17T04:21:34.446" v="29" actId="20577"/>
          <ac:spMkLst>
            <pc:docMk/>
            <pc:sldMk cId="4010063240" sldId="375"/>
            <ac:spMk id="14" creationId="{4C1CE79F-7A8C-E943-C2CD-9B9D895545B4}"/>
          </ac:spMkLst>
        </pc:spChg>
        <pc:spChg chg="mod">
          <ac:chgData name="瑛莉菜 羽田" userId="64c7e7a027abc1d1" providerId="LiveId" clId="{6C3C791C-C15B-42CE-BB2D-EA51D3E06E42}" dt="2024-09-17T04:20:22.925" v="0"/>
          <ac:spMkLst>
            <pc:docMk/>
            <pc:sldMk cId="4010063240" sldId="375"/>
            <ac:spMk id="23" creationId="{00000000-0000-0000-0000-000000000000}"/>
          </ac:spMkLst>
        </pc:spChg>
        <pc:spChg chg="mod">
          <ac:chgData name="瑛莉菜 羽田" userId="64c7e7a027abc1d1" providerId="LiveId" clId="{6C3C791C-C15B-42CE-BB2D-EA51D3E06E42}" dt="2024-09-17T04:20:30.650" v="10"/>
          <ac:spMkLst>
            <pc:docMk/>
            <pc:sldMk cId="4010063240" sldId="375"/>
            <ac:spMk id="65" creationId="{00000000-0000-0000-0000-000000000000}"/>
          </ac:spMkLst>
        </pc:spChg>
        <pc:spChg chg="mod">
          <ac:chgData name="瑛莉菜 羽田" userId="64c7e7a027abc1d1" providerId="LiveId" clId="{6C3C791C-C15B-42CE-BB2D-EA51D3E06E42}" dt="2024-09-17T04:20:53.584" v="15"/>
          <ac:spMkLst>
            <pc:docMk/>
            <pc:sldMk cId="4010063240" sldId="375"/>
            <ac:spMk id="69" creationId="{00000000-0000-0000-0000-000000000000}"/>
          </ac:spMkLst>
        </pc:spChg>
        <pc:picChg chg="del">
          <ac:chgData name="瑛莉菜 羽田" userId="64c7e7a027abc1d1" providerId="LiveId" clId="{6C3C791C-C15B-42CE-BB2D-EA51D3E06E42}" dt="2024-09-17T04:21:37.546" v="30" actId="478"/>
          <ac:picMkLst>
            <pc:docMk/>
            <pc:sldMk cId="4010063240" sldId="375"/>
            <ac:picMk id="5" creationId="{63EC2E3A-CEB5-D8AD-BCE8-1471E7D3CCAE}"/>
          </ac:picMkLst>
        </pc:picChg>
        <pc:picChg chg="add mod">
          <ac:chgData name="瑛莉菜 羽田" userId="64c7e7a027abc1d1" providerId="LiveId" clId="{6C3C791C-C15B-42CE-BB2D-EA51D3E06E42}" dt="2024-09-17T04:21:53.736" v="36" actId="1076"/>
          <ac:picMkLst>
            <pc:docMk/>
            <pc:sldMk cId="4010063240" sldId="375"/>
            <ac:picMk id="6" creationId="{C096BC98-588C-16DA-1752-39593732E04E}"/>
          </ac:picMkLst>
        </pc:picChg>
        <pc:picChg chg="add mod">
          <ac:chgData name="瑛莉菜 羽田" userId="64c7e7a027abc1d1" providerId="LiveId" clId="{6C3C791C-C15B-42CE-BB2D-EA51D3E06E42}" dt="2024-09-17T04:22:13.735" v="39" actId="1076"/>
          <ac:picMkLst>
            <pc:docMk/>
            <pc:sldMk cId="4010063240" sldId="375"/>
            <ac:picMk id="8" creationId="{AE19BFE1-CCC3-BE9F-4FC1-E4D7E8947CC6}"/>
          </ac:picMkLst>
        </pc:picChg>
        <pc:picChg chg="del">
          <ac:chgData name="瑛莉菜 羽田" userId="64c7e7a027abc1d1" providerId="LiveId" clId="{6C3C791C-C15B-42CE-BB2D-EA51D3E06E42}" dt="2024-09-17T04:21:37.969" v="31" actId="478"/>
          <ac:picMkLst>
            <pc:docMk/>
            <pc:sldMk cId="4010063240" sldId="375"/>
            <ac:picMk id="9" creationId="{836AC112-1591-B223-F3D2-8E13AAF06FF2}"/>
          </ac:picMkLst>
        </pc:picChg>
        <pc:picChg chg="add mod">
          <ac:chgData name="瑛莉菜 羽田" userId="64c7e7a027abc1d1" providerId="LiveId" clId="{6C3C791C-C15B-42CE-BB2D-EA51D3E06E42}" dt="2024-09-17T04:23:40.027" v="45" actId="1076"/>
          <ac:picMkLst>
            <pc:docMk/>
            <pc:sldMk cId="4010063240" sldId="375"/>
            <ac:picMk id="25" creationId="{24E5A28D-E3E9-A823-055B-A9641B87B29E}"/>
          </ac:picMkLst>
        </pc:picChg>
        <pc:picChg chg="add mod">
          <ac:chgData name="瑛莉菜 羽田" userId="64c7e7a027abc1d1" providerId="LiveId" clId="{6C3C791C-C15B-42CE-BB2D-EA51D3E06E42}" dt="2024-09-17T04:23:17.882" v="44" actId="1076"/>
          <ac:picMkLst>
            <pc:docMk/>
            <pc:sldMk cId="4010063240" sldId="375"/>
            <ac:picMk id="31" creationId="{DED4ACDC-068A-7D36-4B10-BB2729E3370D}"/>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sldChg chg="addSp delSp modSp mod">
        <pc:chgData name="瑛莉菜 羽田" userId="64c7e7a027abc1d1" providerId="LiveId" clId="{140D5755-3A75-48A3-9B14-BD98E800F7F3}" dt="2024-09-17T04:19:35.599" v="56" actId="1076"/>
        <pc:sldMkLst>
          <pc:docMk/>
          <pc:sldMk cId="4010063240" sldId="375"/>
        </pc:sldMkLst>
        <pc:spChg chg="mod">
          <ac:chgData name="瑛莉菜 羽田" userId="64c7e7a027abc1d1" providerId="LiveId" clId="{140D5755-3A75-48A3-9B14-BD98E800F7F3}" dt="2024-09-17T04:17:01.769" v="32"/>
          <ac:spMkLst>
            <pc:docMk/>
            <pc:sldMk cId="4010063240" sldId="375"/>
            <ac:spMk id="2" creationId="{9C6C646A-4932-0ED0-0A88-228322997931}"/>
          </ac:spMkLst>
        </pc:spChg>
        <pc:spChg chg="mod">
          <ac:chgData name="瑛莉菜 羽田" userId="64c7e7a027abc1d1" providerId="LiveId" clId="{140D5755-3A75-48A3-9B14-BD98E800F7F3}" dt="2024-09-17T04:16:55.441" v="31"/>
          <ac:spMkLst>
            <pc:docMk/>
            <pc:sldMk cId="4010063240" sldId="375"/>
            <ac:spMk id="10" creationId="{C3C3B70E-4FFF-B141-8B18-557D6A287CFD}"/>
          </ac:spMkLst>
        </pc:spChg>
        <pc:spChg chg="mod">
          <ac:chgData name="瑛莉菜 羽田" userId="64c7e7a027abc1d1" providerId="LiveId" clId="{140D5755-3A75-48A3-9B14-BD98E800F7F3}" dt="2024-09-17T04:18:28.869" v="40" actId="20577"/>
          <ac:spMkLst>
            <pc:docMk/>
            <pc:sldMk cId="4010063240" sldId="375"/>
            <ac:spMk id="14" creationId="{4C1CE79F-7A8C-E943-C2CD-9B9D895545B4}"/>
          </ac:spMkLst>
        </pc:spChg>
        <pc:spChg chg="mod">
          <ac:chgData name="瑛莉菜 羽田" userId="64c7e7a027abc1d1" providerId="LiveId" clId="{140D5755-3A75-48A3-9B14-BD98E800F7F3}" dt="2024-09-17T04:16:29.513" v="6"/>
          <ac:spMkLst>
            <pc:docMk/>
            <pc:sldMk cId="4010063240" sldId="375"/>
            <ac:spMk id="23" creationId="{00000000-0000-0000-0000-000000000000}"/>
          </ac:spMkLst>
        </pc:spChg>
        <pc:spChg chg="mod">
          <ac:chgData name="瑛莉菜 羽田" userId="64c7e7a027abc1d1" providerId="LiveId" clId="{140D5755-3A75-48A3-9B14-BD98E800F7F3}" dt="2024-09-17T04:16:39.768" v="16"/>
          <ac:spMkLst>
            <pc:docMk/>
            <pc:sldMk cId="4010063240" sldId="375"/>
            <ac:spMk id="65" creationId="{00000000-0000-0000-0000-000000000000}"/>
          </ac:spMkLst>
        </pc:spChg>
        <pc:spChg chg="mod">
          <ac:chgData name="瑛莉菜 羽田" userId="64c7e7a027abc1d1" providerId="LiveId" clId="{140D5755-3A75-48A3-9B14-BD98E800F7F3}" dt="2024-09-17T04:16:47.773" v="26" actId="20577"/>
          <ac:spMkLst>
            <pc:docMk/>
            <pc:sldMk cId="4010063240" sldId="375"/>
            <ac:spMk id="69" creationId="{00000000-0000-0000-0000-000000000000}"/>
          </ac:spMkLst>
        </pc:spChg>
        <pc:picChg chg="add mod">
          <ac:chgData name="瑛莉菜 羽田" userId="64c7e7a027abc1d1" providerId="LiveId" clId="{140D5755-3A75-48A3-9B14-BD98E800F7F3}" dt="2024-09-17T04:19:01.975" v="50" actId="14100"/>
          <ac:picMkLst>
            <pc:docMk/>
            <pc:sldMk cId="4010063240" sldId="375"/>
            <ac:picMk id="5" creationId="{63EC2E3A-CEB5-D8AD-BCE8-1471E7D3CCAE}"/>
          </ac:picMkLst>
        </pc:picChg>
        <pc:picChg chg="del">
          <ac:chgData name="瑛莉菜 羽田" userId="64c7e7a027abc1d1" providerId="LiveId" clId="{140D5755-3A75-48A3-9B14-BD98E800F7F3}" dt="2024-09-17T04:18:47.935" v="41" actId="478"/>
          <ac:picMkLst>
            <pc:docMk/>
            <pc:sldMk cId="4010063240" sldId="375"/>
            <ac:picMk id="6" creationId="{FC04821E-E713-3085-D8D8-780ED2BEC72F}"/>
          </ac:picMkLst>
        </pc:picChg>
        <pc:picChg chg="del">
          <ac:chgData name="瑛莉菜 羽田" userId="64c7e7a027abc1d1" providerId="LiveId" clId="{140D5755-3A75-48A3-9B14-BD98E800F7F3}" dt="2024-09-17T04:18:48.534" v="42" actId="478"/>
          <ac:picMkLst>
            <pc:docMk/>
            <pc:sldMk cId="4010063240" sldId="375"/>
            <ac:picMk id="8" creationId="{6C9FA172-6BA3-8ABF-5587-942BC047BA35}"/>
          </ac:picMkLst>
        </pc:picChg>
        <pc:picChg chg="add mod">
          <ac:chgData name="瑛莉菜 羽田" userId="64c7e7a027abc1d1" providerId="LiveId" clId="{140D5755-3A75-48A3-9B14-BD98E800F7F3}" dt="2024-09-17T04:19:35.599" v="56" actId="1076"/>
          <ac:picMkLst>
            <pc:docMk/>
            <pc:sldMk cId="4010063240" sldId="375"/>
            <ac:picMk id="9" creationId="{836AC112-1591-B223-F3D2-8E13AAF06FF2}"/>
          </ac:picMkLst>
        </pc:picChg>
        <pc:picChg chg="del">
          <ac:chgData name="瑛莉菜 羽田" userId="64c7e7a027abc1d1" providerId="LiveId" clId="{140D5755-3A75-48A3-9B14-BD98E800F7F3}" dt="2024-09-17T04:18:48.958" v="43" actId="478"/>
          <ac:picMkLst>
            <pc:docMk/>
            <pc:sldMk cId="4010063240" sldId="375"/>
            <ac:picMk id="25" creationId="{4EEE86D0-F002-9473-D23B-374F7DA8C485}"/>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厚手キャンバスパイプハンドルトート（</a:t>
            </a:r>
            <a:r>
              <a:rPr lang="en-US" altLang="ja-JP" sz="1600" b="1" i="0" dirty="0">
                <a:solidFill>
                  <a:srgbClr val="333333"/>
                </a:solidFill>
                <a:effectLst/>
                <a:latin typeface="Meiryo" panose="020B0604030504040204" pitchFamily="50" charset="-128"/>
                <a:ea typeface="Meiryo" panose="020B0604030504040204" pitchFamily="50" charset="-128"/>
              </a:rPr>
              <a:t>M</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H300×W400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W250×H150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b="0" i="0" dirty="0">
                <a:solidFill>
                  <a:srgbClr val="333333"/>
                </a:solidFill>
                <a:effectLst/>
                <a:latin typeface="Meiryo" panose="020B0604030504040204" pitchFamily="50" charset="-128"/>
                <a:ea typeface="Meiryo" panose="020B0604030504040204" pitchFamily="50" charset="-128"/>
              </a:rPr>
              <a:t>                       最大サイズ：</a:t>
            </a:r>
            <a:r>
              <a:rPr lang="en-US" altLang="ja-JP" sz="1000" b="0" i="0" dirty="0">
                <a:solidFill>
                  <a:srgbClr val="333333"/>
                </a:solidFill>
                <a:effectLst/>
                <a:latin typeface="Meiryo" panose="020B0604030504040204" pitchFamily="50" charset="-128"/>
                <a:ea typeface="Meiryo" panose="020B0604030504040204" pitchFamily="50" charset="-128"/>
              </a:rPr>
              <a:t>W250×H150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1015663"/>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丸みあるパイプの持ち手がポイントのカジュアルトートバッグです。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en-US" altLang="ja-JP" sz="1000" b="0" i="0" dirty="0">
                <a:solidFill>
                  <a:srgbClr val="333333"/>
                </a:solidFill>
                <a:effectLst/>
                <a:latin typeface="Meiryo" panose="020B0604030504040204" pitchFamily="50" charset="-128"/>
                <a:ea typeface="Meiryo" panose="020B0604030504040204" pitchFamily="50" charset="-128"/>
              </a:rPr>
              <a:t>A4</a:t>
            </a:r>
            <a:r>
              <a:rPr lang="ja-JP" altLang="en-US" sz="1000" b="0" i="0" dirty="0">
                <a:solidFill>
                  <a:srgbClr val="333333"/>
                </a:solidFill>
                <a:effectLst/>
                <a:latin typeface="Meiryo" panose="020B0604030504040204" pitchFamily="50" charset="-128"/>
                <a:ea typeface="Meiryo" panose="020B0604030504040204" pitchFamily="50" charset="-128"/>
              </a:rPr>
              <a:t>サイズも余裕をもって入るのでメインバッグとしてお使いいただけます。</a:t>
            </a:r>
            <a:endParaRPr lang="en-US" altLang="ja-JP" sz="1000" dirty="0">
              <a:solidFill>
                <a:srgbClr val="333333"/>
              </a:solidFill>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印刷方法も単色からフルカラー印刷まで対応しており、お好みのデザインでオリジナルトートバッグを作成出来ます。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販路としても幅広いものがありノベルティや物販など、幅広い用途にご利用いただけます。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6" name="図 5">
            <a:extLst>
              <a:ext uri="{FF2B5EF4-FFF2-40B4-BE49-F238E27FC236}">
                <a16:creationId xmlns:a16="http://schemas.microsoft.com/office/drawing/2014/main" id="{1D3B8F25-31AF-B98A-FF43-34585C315B47}"/>
              </a:ext>
            </a:extLst>
          </p:cNvPr>
          <p:cNvPicPr>
            <a:picLocks noChangeAspect="1"/>
          </p:cNvPicPr>
          <p:nvPr/>
        </p:nvPicPr>
        <p:blipFill>
          <a:blip r:embed="rId17"/>
          <a:stretch>
            <a:fillRect/>
          </a:stretch>
        </p:blipFill>
        <p:spPr>
          <a:xfrm>
            <a:off x="478097" y="1030032"/>
            <a:ext cx="2327125" cy="2308257"/>
          </a:xfrm>
          <a:prstGeom prst="rect">
            <a:avLst/>
          </a:prstGeom>
        </p:spPr>
      </p:pic>
      <p:pic>
        <p:nvPicPr>
          <p:cNvPr id="8" name="図 7">
            <a:extLst>
              <a:ext uri="{FF2B5EF4-FFF2-40B4-BE49-F238E27FC236}">
                <a16:creationId xmlns:a16="http://schemas.microsoft.com/office/drawing/2014/main" id="{92F581D2-B7F3-73B5-E64E-B4D15D813F8D}"/>
              </a:ext>
            </a:extLst>
          </p:cNvPr>
          <p:cNvPicPr>
            <a:picLocks noChangeAspect="1"/>
          </p:cNvPicPr>
          <p:nvPr/>
        </p:nvPicPr>
        <p:blipFill>
          <a:blip r:embed="rId18"/>
          <a:stretch>
            <a:fillRect/>
          </a:stretch>
        </p:blipFill>
        <p:spPr>
          <a:xfrm>
            <a:off x="2429880" y="1013068"/>
            <a:ext cx="1850768" cy="2274903"/>
          </a:xfrm>
          <a:prstGeom prst="rect">
            <a:avLst/>
          </a:prstGeom>
        </p:spPr>
      </p:pic>
      <p:pic>
        <p:nvPicPr>
          <p:cNvPr id="25" name="図 24">
            <a:extLst>
              <a:ext uri="{FF2B5EF4-FFF2-40B4-BE49-F238E27FC236}">
                <a16:creationId xmlns:a16="http://schemas.microsoft.com/office/drawing/2014/main" id="{37308A80-A757-EB88-F6FB-D20CBA3A1819}"/>
              </a:ext>
            </a:extLst>
          </p:cNvPr>
          <p:cNvPicPr>
            <a:picLocks noChangeAspect="1"/>
          </p:cNvPicPr>
          <p:nvPr/>
        </p:nvPicPr>
        <p:blipFill>
          <a:blip r:embed="rId19"/>
          <a:stretch>
            <a:fillRect/>
          </a:stretch>
        </p:blipFill>
        <p:spPr>
          <a:xfrm>
            <a:off x="3690681" y="3259810"/>
            <a:ext cx="1967095" cy="196134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18439</TotalTime>
  <Words>223</Words>
  <Application>Microsoft Office PowerPoint</Application>
  <PresentationFormat>ユーザー設定</PresentationFormat>
  <Paragraphs>39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2024-09-17T05:41:50Z</dcterms:modified>
</cp:coreProperties>
</file>