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1E4713-CE5F-40B7-9C17-3904999B097A}" v="5" dt="2024-09-17T04:12:27.786"/>
    <p1510:client id="{6C3C791C-C15B-42CE-BB2D-EA51D3E06E42}" v="2" dt="2024-09-17T04:20:52.516"/>
    <p1510:client id="{8F6F2782-297F-4D73-BEAF-738579692649}" v="14" dt="2024-09-17T05:39:05.959"/>
    <p1510:client id="{D73B399C-9C29-41FA-9382-C6D0DA7336CA}" v="4" dt="2024-09-17T04:06:31.2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sldChg chg="addSp delSp modSp mod">
        <pc:chgData name="瑛莉菜 羽田" userId="64c7e7a027abc1d1" providerId="LiveId" clId="{D73B399C-9C29-41FA-9382-C6D0DA7336CA}" dt="2024-09-17T04:07:43.479" v="61" actId="1076"/>
        <pc:sldMkLst>
          <pc:docMk/>
          <pc:sldMk cId="4010063240" sldId="375"/>
        </pc:sldMkLst>
        <pc:spChg chg="mod">
          <ac:chgData name="瑛莉菜 羽田" userId="64c7e7a027abc1d1" providerId="LiveId" clId="{D73B399C-9C29-41FA-9382-C6D0DA7336CA}" dt="2024-09-17T04:05:48.474" v="34"/>
          <ac:spMkLst>
            <pc:docMk/>
            <pc:sldMk cId="4010063240" sldId="375"/>
            <ac:spMk id="2" creationId="{9C6C646A-4932-0ED0-0A88-228322997931}"/>
          </ac:spMkLst>
        </pc:spChg>
        <pc:spChg chg="mod">
          <ac:chgData name="瑛莉菜 羽田" userId="64c7e7a027abc1d1" providerId="LiveId" clId="{D73B399C-9C29-41FA-9382-C6D0DA7336CA}" dt="2024-09-17T04:06:05.973" v="37"/>
          <ac:spMkLst>
            <pc:docMk/>
            <pc:sldMk cId="4010063240" sldId="375"/>
            <ac:spMk id="10" creationId="{C3C3B70E-4FFF-B141-8B18-557D6A287CFD}"/>
          </ac:spMkLst>
        </pc:spChg>
        <pc:spChg chg="mod">
          <ac:chgData name="瑛莉菜 羽田" userId="64c7e7a027abc1d1" providerId="LiveId" clId="{D73B399C-9C29-41FA-9382-C6D0DA7336CA}" dt="2024-09-17T04:06:49.871" v="50" actId="20577"/>
          <ac:spMkLst>
            <pc:docMk/>
            <pc:sldMk cId="4010063240" sldId="375"/>
            <ac:spMk id="14" creationId="{4C1CE79F-7A8C-E943-C2CD-9B9D895545B4}"/>
          </ac:spMkLst>
        </pc:spChg>
        <pc:spChg chg="mod">
          <ac:chgData name="瑛莉菜 羽田" userId="64c7e7a027abc1d1" providerId="LiveId" clId="{D73B399C-9C29-41FA-9382-C6D0DA7336CA}" dt="2024-09-17T04:05:17.610" v="19"/>
          <ac:spMkLst>
            <pc:docMk/>
            <pc:sldMk cId="4010063240" sldId="375"/>
            <ac:spMk id="23" creationId="{00000000-0000-0000-0000-000000000000}"/>
          </ac:spMkLst>
        </pc:spChg>
        <pc:spChg chg="mod">
          <ac:chgData name="瑛莉菜 羽田" userId="64c7e7a027abc1d1" providerId="LiveId" clId="{D73B399C-9C29-41FA-9382-C6D0DA7336CA}" dt="2024-09-17T04:05:29.635" v="29"/>
          <ac:spMkLst>
            <pc:docMk/>
            <pc:sldMk cId="4010063240" sldId="375"/>
            <ac:spMk id="65" creationId="{00000000-0000-0000-0000-000000000000}"/>
          </ac:spMkLst>
        </pc:spChg>
        <pc:picChg chg="add mod">
          <ac:chgData name="瑛莉菜 羽田" userId="64c7e7a027abc1d1" providerId="LiveId" clId="{D73B399C-9C29-41FA-9382-C6D0DA7336CA}" dt="2024-09-17T04:07:10.774" v="55" actId="1076"/>
          <ac:picMkLst>
            <pc:docMk/>
            <pc:sldMk cId="4010063240" sldId="375"/>
            <ac:picMk id="5" creationId="{21EBCA69-F70E-1D4E-19B8-31E98DDEB70D}"/>
          </ac:picMkLst>
        </pc:picChg>
        <pc:picChg chg="del">
          <ac:chgData name="瑛莉菜 羽田" userId="64c7e7a027abc1d1" providerId="LiveId" clId="{D73B399C-9C29-41FA-9382-C6D0DA7336CA}" dt="2024-09-17T04:06:53.771" v="52" actId="478"/>
          <ac:picMkLst>
            <pc:docMk/>
            <pc:sldMk cId="4010063240" sldId="375"/>
            <ac:picMk id="6" creationId="{06754D73-E7C9-D965-72F1-DCB6482AFBD2}"/>
          </ac:picMkLst>
        </pc:picChg>
        <pc:picChg chg="del">
          <ac:chgData name="瑛莉菜 羽田" userId="64c7e7a027abc1d1" providerId="LiveId" clId="{D73B399C-9C29-41FA-9382-C6D0DA7336CA}" dt="2024-09-17T04:06:53.205" v="51" actId="478"/>
          <ac:picMkLst>
            <pc:docMk/>
            <pc:sldMk cId="4010063240" sldId="375"/>
            <ac:picMk id="8" creationId="{0554FEAB-AB8F-66E7-7273-6DAACFF4DBC9}"/>
          </ac:picMkLst>
        </pc:picChg>
        <pc:picChg chg="add mod">
          <ac:chgData name="瑛莉菜 羽田" userId="64c7e7a027abc1d1" providerId="LiveId" clId="{D73B399C-9C29-41FA-9382-C6D0DA7336CA}" dt="2024-09-17T04:07:30.510" v="58" actId="1076"/>
          <ac:picMkLst>
            <pc:docMk/>
            <pc:sldMk cId="4010063240" sldId="375"/>
            <ac:picMk id="9" creationId="{4AAEA867-C7CD-7855-6DD0-F6479178CF1A}"/>
          </ac:picMkLst>
        </pc:picChg>
        <pc:picChg chg="add mod">
          <ac:chgData name="瑛莉菜 羽田" userId="64c7e7a027abc1d1" providerId="LiveId" clId="{D73B399C-9C29-41FA-9382-C6D0DA7336CA}" dt="2024-09-17T04:07:43.479" v="61" actId="1076"/>
          <ac:picMkLst>
            <pc:docMk/>
            <pc:sldMk cId="4010063240" sldId="375"/>
            <ac:picMk id="13" creationId="{9F388A41-EAEC-421A-B779-4ABC43374A46}"/>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sldChg chg="addSp delSp modSp mod">
        <pc:chgData name="瑛莉菜 羽田" userId="64c7e7a027abc1d1" providerId="LiveId" clId="{8F6F2782-297F-4D73-BEAF-738579692649}" dt="2024-09-17T05:41:41.109" v="130"/>
        <pc:sldMkLst>
          <pc:docMk/>
          <pc:sldMk cId="4010063240" sldId="375"/>
        </pc:sldMkLst>
        <pc:spChg chg="mod">
          <ac:chgData name="瑛莉菜 羽田" userId="64c7e7a027abc1d1" providerId="LiveId" clId="{8F6F2782-297F-4D73-BEAF-738579692649}" dt="2024-09-17T05:39:15.885" v="98" actId="20577"/>
          <ac:spMkLst>
            <pc:docMk/>
            <pc:sldMk cId="4010063240" sldId="375"/>
            <ac:spMk id="2" creationId="{9C6C646A-4932-0ED0-0A88-228322997931}"/>
          </ac:spMkLst>
        </pc:spChg>
        <pc:spChg chg="mod">
          <ac:chgData name="瑛莉菜 羽田" userId="64c7e7a027abc1d1" providerId="LiveId" clId="{8F6F2782-297F-4D73-BEAF-738579692649}" dt="2024-09-17T05:39:30.736" v="106"/>
          <ac:spMkLst>
            <pc:docMk/>
            <pc:sldMk cId="4010063240" sldId="375"/>
            <ac:spMk id="10" creationId="{C3C3B70E-4FFF-B141-8B18-557D6A287CFD}"/>
          </ac:spMkLst>
        </pc:spChg>
        <pc:spChg chg="mod">
          <ac:chgData name="瑛莉菜 羽田" userId="64c7e7a027abc1d1" providerId="LiveId" clId="{8F6F2782-297F-4D73-BEAF-738579692649}" dt="2024-09-17T05:41:41.109" v="130"/>
          <ac:spMkLst>
            <pc:docMk/>
            <pc:sldMk cId="4010063240" sldId="375"/>
            <ac:spMk id="14" creationId="{4C1CE79F-7A8C-E943-C2CD-9B9D895545B4}"/>
          </ac:spMkLst>
        </pc:spChg>
        <pc:spChg chg="mod">
          <ac:chgData name="瑛莉菜 羽田" userId="64c7e7a027abc1d1" providerId="LiveId" clId="{8F6F2782-297F-4D73-BEAF-738579692649}" dt="2024-09-17T05:38:37.559" v="0"/>
          <ac:spMkLst>
            <pc:docMk/>
            <pc:sldMk cId="4010063240" sldId="375"/>
            <ac:spMk id="23" creationId="{00000000-0000-0000-0000-000000000000}"/>
          </ac:spMkLst>
        </pc:spChg>
        <pc:spChg chg="mod">
          <ac:chgData name="瑛莉菜 羽田" userId="64c7e7a027abc1d1" providerId="LiveId" clId="{8F6F2782-297F-4D73-BEAF-738579692649}" dt="2024-09-17T05:38:45.726" v="10"/>
          <ac:spMkLst>
            <pc:docMk/>
            <pc:sldMk cId="4010063240" sldId="375"/>
            <ac:spMk id="65" creationId="{00000000-0000-0000-0000-000000000000}"/>
          </ac:spMkLst>
        </pc:spChg>
        <pc:picChg chg="del">
          <ac:chgData name="瑛莉菜 羽田" userId="64c7e7a027abc1d1" providerId="LiveId" clId="{8F6F2782-297F-4D73-BEAF-738579692649}" dt="2024-09-17T05:39:37.089" v="107" actId="478"/>
          <ac:picMkLst>
            <pc:docMk/>
            <pc:sldMk cId="4010063240" sldId="375"/>
            <ac:picMk id="5" creationId="{448B1C78-9211-5218-2468-34623671F7BE}"/>
          </ac:picMkLst>
        </pc:picChg>
        <pc:picChg chg="add mod">
          <ac:chgData name="瑛莉菜 羽田" userId="64c7e7a027abc1d1" providerId="LiveId" clId="{8F6F2782-297F-4D73-BEAF-738579692649}" dt="2024-09-17T05:40:22.805" v="113" actId="14100"/>
          <ac:picMkLst>
            <pc:docMk/>
            <pc:sldMk cId="4010063240" sldId="375"/>
            <ac:picMk id="6" creationId="{1D3B8F25-31AF-B98A-FF43-34585C315B47}"/>
          </ac:picMkLst>
        </pc:picChg>
        <pc:picChg chg="add mod">
          <ac:chgData name="瑛莉菜 羽田" userId="64c7e7a027abc1d1" providerId="LiveId" clId="{8F6F2782-297F-4D73-BEAF-738579692649}" dt="2024-09-17T05:40:38.945" v="116" actId="1076"/>
          <ac:picMkLst>
            <pc:docMk/>
            <pc:sldMk cId="4010063240" sldId="375"/>
            <ac:picMk id="8" creationId="{92F581D2-B7F3-73B5-E64E-B4D15D813F8D}"/>
          </ac:picMkLst>
        </pc:picChg>
        <pc:picChg chg="del">
          <ac:chgData name="瑛莉菜 羽田" userId="64c7e7a027abc1d1" providerId="LiveId" clId="{8F6F2782-297F-4D73-BEAF-738579692649}" dt="2024-09-17T05:39:37.530" v="108" actId="478"/>
          <ac:picMkLst>
            <pc:docMk/>
            <pc:sldMk cId="4010063240" sldId="375"/>
            <ac:picMk id="9" creationId="{C7F86CE6-5C70-D04E-C919-89124E63D77A}"/>
          </ac:picMkLst>
        </pc:picChg>
        <pc:picChg chg="add mod">
          <ac:chgData name="瑛莉菜 羽田" userId="64c7e7a027abc1d1" providerId="LiveId" clId="{8F6F2782-297F-4D73-BEAF-738579692649}" dt="2024-09-17T05:40:55.039" v="121" actId="1076"/>
          <ac:picMkLst>
            <pc:docMk/>
            <pc:sldMk cId="4010063240" sldId="375"/>
            <ac:picMk id="25" creationId="{37308A80-A757-EB88-F6FB-D20CBA3A1819}"/>
          </ac:picMkLst>
        </pc:picChg>
        <pc:picChg chg="del">
          <ac:chgData name="瑛莉菜 羽田" userId="64c7e7a027abc1d1" providerId="LiveId" clId="{8F6F2782-297F-4D73-BEAF-738579692649}" dt="2024-09-17T05:39:38.100" v="109" actId="478"/>
          <ac:picMkLst>
            <pc:docMk/>
            <pc:sldMk cId="4010063240" sldId="375"/>
            <ac:picMk id="29" creationId="{54F870FD-61B6-A300-4800-2F543F7810C9}"/>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sldChg chg="addSp delSp modSp mod">
        <pc:chgData name="瑛莉菜 羽田" userId="64c7e7a027abc1d1" providerId="LiveId" clId="{361E4713-CE5F-40B7-9C17-3904999B097A}" dt="2024-09-17T04:14:14.051" v="64" actId="1076"/>
        <pc:sldMkLst>
          <pc:docMk/>
          <pc:sldMk cId="4010063240" sldId="375"/>
        </pc:sldMkLst>
        <pc:spChg chg="mod">
          <ac:chgData name="瑛莉菜 羽田" userId="64c7e7a027abc1d1" providerId="LiveId" clId="{361E4713-CE5F-40B7-9C17-3904999B097A}" dt="2024-09-17T04:10:48.353" v="37" actId="20577"/>
          <ac:spMkLst>
            <pc:docMk/>
            <pc:sldMk cId="4010063240" sldId="375"/>
            <ac:spMk id="2" creationId="{9C6C646A-4932-0ED0-0A88-228322997931}"/>
          </ac:spMkLst>
        </pc:spChg>
        <pc:spChg chg="mod">
          <ac:chgData name="瑛莉菜 羽田" userId="64c7e7a027abc1d1" providerId="LiveId" clId="{361E4713-CE5F-40B7-9C17-3904999B097A}" dt="2024-09-17T04:10:25.722" v="2"/>
          <ac:spMkLst>
            <pc:docMk/>
            <pc:sldMk cId="4010063240" sldId="375"/>
            <ac:spMk id="10" creationId="{C3C3B70E-4FFF-B141-8B18-557D6A287CFD}"/>
          </ac:spMkLst>
        </pc:spChg>
        <pc:spChg chg="mod">
          <ac:chgData name="瑛莉菜 羽田" userId="64c7e7a027abc1d1" providerId="LiveId" clId="{361E4713-CE5F-40B7-9C17-3904999B097A}" dt="2024-09-17T04:12:48.593" v="44"/>
          <ac:spMkLst>
            <pc:docMk/>
            <pc:sldMk cId="4010063240" sldId="375"/>
            <ac:spMk id="14" creationId="{4C1CE79F-7A8C-E943-C2CD-9B9D895545B4}"/>
          </ac:spMkLst>
        </pc:spChg>
        <pc:spChg chg="mod">
          <ac:chgData name="瑛莉菜 羽田" userId="64c7e7a027abc1d1" providerId="LiveId" clId="{361E4713-CE5F-40B7-9C17-3904999B097A}" dt="2024-09-17T04:10:00.887" v="0"/>
          <ac:spMkLst>
            <pc:docMk/>
            <pc:sldMk cId="4010063240" sldId="375"/>
            <ac:spMk id="23" creationId="{00000000-0000-0000-0000-000000000000}"/>
          </ac:spMkLst>
        </pc:spChg>
        <pc:spChg chg="mod">
          <ac:chgData name="瑛莉菜 羽田" userId="64c7e7a027abc1d1" providerId="LiveId" clId="{361E4713-CE5F-40B7-9C17-3904999B097A}" dt="2024-09-17T04:10:12.304" v="1"/>
          <ac:spMkLst>
            <pc:docMk/>
            <pc:sldMk cId="4010063240" sldId="375"/>
            <ac:spMk id="65" creationId="{00000000-0000-0000-0000-000000000000}"/>
          </ac:spMkLst>
        </pc:spChg>
        <pc:spChg chg="mod">
          <ac:chgData name="瑛莉菜 羽田" userId="64c7e7a027abc1d1" providerId="LiveId" clId="{361E4713-CE5F-40B7-9C17-3904999B097A}" dt="2024-09-17T04:12:28.947" v="41"/>
          <ac:spMkLst>
            <pc:docMk/>
            <pc:sldMk cId="4010063240" sldId="375"/>
            <ac:spMk id="69" creationId="{00000000-0000-0000-0000-000000000000}"/>
          </ac:spMkLst>
        </pc:spChg>
        <pc:picChg chg="del">
          <ac:chgData name="瑛莉菜 羽田" userId="64c7e7a027abc1d1" providerId="LiveId" clId="{361E4713-CE5F-40B7-9C17-3904999B097A}" dt="2024-09-17T04:12:51.824" v="45" actId="478"/>
          <ac:picMkLst>
            <pc:docMk/>
            <pc:sldMk cId="4010063240" sldId="375"/>
            <ac:picMk id="5" creationId="{21EBCA69-F70E-1D4E-19B8-31E98DDEB70D}"/>
          </ac:picMkLst>
        </pc:picChg>
        <pc:picChg chg="add mod">
          <ac:chgData name="瑛莉菜 羽田" userId="64c7e7a027abc1d1" providerId="LiveId" clId="{361E4713-CE5F-40B7-9C17-3904999B097A}" dt="2024-09-17T04:13:13.930" v="51" actId="1076"/>
          <ac:picMkLst>
            <pc:docMk/>
            <pc:sldMk cId="4010063240" sldId="375"/>
            <ac:picMk id="6" creationId="{FC04821E-E713-3085-D8D8-780ED2BEC72F}"/>
          </ac:picMkLst>
        </pc:picChg>
        <pc:picChg chg="add mod">
          <ac:chgData name="瑛莉菜 羽田" userId="64c7e7a027abc1d1" providerId="LiveId" clId="{361E4713-CE5F-40B7-9C17-3904999B097A}" dt="2024-09-17T04:13:29.925" v="54" actId="1076"/>
          <ac:picMkLst>
            <pc:docMk/>
            <pc:sldMk cId="4010063240" sldId="375"/>
            <ac:picMk id="8" creationId="{6C9FA172-6BA3-8ABF-5587-942BC047BA35}"/>
          </ac:picMkLst>
        </pc:picChg>
        <pc:picChg chg="del">
          <ac:chgData name="瑛莉菜 羽田" userId="64c7e7a027abc1d1" providerId="LiveId" clId="{361E4713-CE5F-40B7-9C17-3904999B097A}" dt="2024-09-17T04:12:52.437" v="46" actId="478"/>
          <ac:picMkLst>
            <pc:docMk/>
            <pc:sldMk cId="4010063240" sldId="375"/>
            <ac:picMk id="9" creationId="{4AAEA867-C7CD-7855-6DD0-F6479178CF1A}"/>
          </ac:picMkLst>
        </pc:picChg>
        <pc:picChg chg="add mod">
          <ac:chgData name="瑛莉菜 羽田" userId="64c7e7a027abc1d1" providerId="LiveId" clId="{361E4713-CE5F-40B7-9C17-3904999B097A}" dt="2024-09-17T04:13:56.996" v="59" actId="1076"/>
          <ac:picMkLst>
            <pc:docMk/>
            <pc:sldMk cId="4010063240" sldId="375"/>
            <ac:picMk id="25" creationId="{4EEE86D0-F002-9473-D23B-374F7DA8C485}"/>
          </ac:picMkLst>
        </pc:picChg>
        <pc:picChg chg="add mod">
          <ac:chgData name="瑛莉菜 羽田" userId="64c7e7a027abc1d1" providerId="LiveId" clId="{361E4713-CE5F-40B7-9C17-3904999B097A}" dt="2024-09-17T04:14:14.051" v="64" actId="1076"/>
          <ac:picMkLst>
            <pc:docMk/>
            <pc:sldMk cId="4010063240" sldId="375"/>
            <ac:picMk id="30" creationId="{AEBA179A-A06D-F636-44AF-0E117ED68126}"/>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sldChg chg="addSp delSp modSp mod">
        <pc:chgData name="瑛莉菜 羽田" userId="64c7e7a027abc1d1" providerId="LiveId" clId="{70E06A4D-027F-4882-AA9F-852897CC62EF}" dt="2024-09-17T04:27:26.838" v="58" actId="1076"/>
        <pc:sldMkLst>
          <pc:docMk/>
          <pc:sldMk cId="4010063240" sldId="375"/>
        </pc:sldMkLst>
        <pc:spChg chg="mod">
          <ac:chgData name="瑛莉菜 羽田" userId="64c7e7a027abc1d1" providerId="LiveId" clId="{70E06A4D-027F-4882-AA9F-852897CC62EF}" dt="2024-09-17T04:25:39.336" v="36" actId="20577"/>
          <ac:spMkLst>
            <pc:docMk/>
            <pc:sldMk cId="4010063240" sldId="375"/>
            <ac:spMk id="2" creationId="{9C6C646A-4932-0ED0-0A88-228322997931}"/>
          </ac:spMkLst>
        </pc:spChg>
        <pc:spChg chg="mod">
          <ac:chgData name="瑛莉菜 羽田" userId="64c7e7a027abc1d1" providerId="LiveId" clId="{70E06A4D-027F-4882-AA9F-852897CC62EF}" dt="2024-09-17T04:26:10.353" v="42" actId="20577"/>
          <ac:spMkLst>
            <pc:docMk/>
            <pc:sldMk cId="4010063240" sldId="375"/>
            <ac:spMk id="14" creationId="{4C1CE79F-7A8C-E943-C2CD-9B9D895545B4}"/>
          </ac:spMkLst>
        </pc:spChg>
        <pc:spChg chg="mod">
          <ac:chgData name="瑛莉菜 羽田" userId="64c7e7a027abc1d1" providerId="LiveId" clId="{70E06A4D-027F-4882-AA9F-852897CC62EF}" dt="2024-09-17T04:24:22.889" v="0"/>
          <ac:spMkLst>
            <pc:docMk/>
            <pc:sldMk cId="4010063240" sldId="375"/>
            <ac:spMk id="23" creationId="{00000000-0000-0000-0000-000000000000}"/>
          </ac:spMkLst>
        </pc:spChg>
        <pc:spChg chg="mod">
          <ac:chgData name="瑛莉菜 羽田" userId="64c7e7a027abc1d1" providerId="LiveId" clId="{70E06A4D-027F-4882-AA9F-852897CC62EF}" dt="2024-09-17T04:25:15.383" v="10"/>
          <ac:spMkLst>
            <pc:docMk/>
            <pc:sldMk cId="4010063240" sldId="375"/>
            <ac:spMk id="65" creationId="{00000000-0000-0000-0000-000000000000}"/>
          </ac:spMkLst>
        </pc:spChg>
        <pc:picChg chg="add mod">
          <ac:chgData name="瑛莉菜 羽田" userId="64c7e7a027abc1d1" providerId="LiveId" clId="{70E06A4D-027F-4882-AA9F-852897CC62EF}" dt="2024-09-17T04:26:33.893" v="48" actId="1076"/>
          <ac:picMkLst>
            <pc:docMk/>
            <pc:sldMk cId="4010063240" sldId="375"/>
            <ac:picMk id="5" creationId="{2D2C7D5E-DD46-D0E9-73E0-94AD64570F24}"/>
          </ac:picMkLst>
        </pc:picChg>
        <pc:picChg chg="del">
          <ac:chgData name="瑛莉菜 羽田" userId="64c7e7a027abc1d1" providerId="LiveId" clId="{70E06A4D-027F-4882-AA9F-852897CC62EF}" dt="2024-09-17T04:26:13.160" v="43" actId="478"/>
          <ac:picMkLst>
            <pc:docMk/>
            <pc:sldMk cId="4010063240" sldId="375"/>
            <ac:picMk id="6" creationId="{C096BC98-588C-16DA-1752-39593732E04E}"/>
          </ac:picMkLst>
        </pc:picChg>
        <pc:picChg chg="del">
          <ac:chgData name="瑛莉菜 羽田" userId="64c7e7a027abc1d1" providerId="LiveId" clId="{70E06A4D-027F-4882-AA9F-852897CC62EF}" dt="2024-09-17T04:26:13.645" v="44" actId="478"/>
          <ac:picMkLst>
            <pc:docMk/>
            <pc:sldMk cId="4010063240" sldId="375"/>
            <ac:picMk id="8" creationId="{AE19BFE1-CCC3-BE9F-4FC1-E4D7E8947CC6}"/>
          </ac:picMkLst>
        </pc:picChg>
        <pc:picChg chg="add mod">
          <ac:chgData name="瑛莉菜 羽田" userId="64c7e7a027abc1d1" providerId="LiveId" clId="{70E06A4D-027F-4882-AA9F-852897CC62EF}" dt="2024-09-17T04:27:01.848" v="53" actId="1076"/>
          <ac:picMkLst>
            <pc:docMk/>
            <pc:sldMk cId="4010063240" sldId="375"/>
            <ac:picMk id="9" creationId="{CAC20157-08AB-6281-D047-93FEB78C94FE}"/>
          </ac:picMkLst>
        </pc:picChg>
        <pc:picChg chg="del">
          <ac:chgData name="瑛莉菜 羽田" userId="64c7e7a027abc1d1" providerId="LiveId" clId="{70E06A4D-027F-4882-AA9F-852897CC62EF}" dt="2024-09-17T04:26:14.213" v="45" actId="478"/>
          <ac:picMkLst>
            <pc:docMk/>
            <pc:sldMk cId="4010063240" sldId="375"/>
            <ac:picMk id="25" creationId="{24E5A28D-E3E9-A823-055B-A9641B87B29E}"/>
          </ac:picMkLst>
        </pc:picChg>
        <pc:picChg chg="add mod">
          <ac:chgData name="瑛莉菜 羽田" userId="64c7e7a027abc1d1" providerId="LiveId" clId="{70E06A4D-027F-4882-AA9F-852897CC62EF}" dt="2024-09-17T04:27:26.838" v="58" actId="1076"/>
          <ac:picMkLst>
            <pc:docMk/>
            <pc:sldMk cId="4010063240" sldId="375"/>
            <ac:picMk id="29" creationId="{723648E4-33DB-0B60-BAAA-0809893ED982}"/>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sldChg chg="addSp delSp modSp mod">
        <pc:chgData name="瑛莉菜 羽田" userId="64c7e7a027abc1d1" providerId="LiveId" clId="{3D5E7267-A200-4359-9909-85B169486327}" dt="2024-09-17T05:37:52.635" v="54" actId="1076"/>
        <pc:sldMkLst>
          <pc:docMk/>
          <pc:sldMk cId="4010063240" sldId="375"/>
        </pc:sldMkLst>
        <pc:spChg chg="mod">
          <ac:chgData name="瑛莉菜 羽田" userId="64c7e7a027abc1d1" providerId="LiveId" clId="{3D5E7267-A200-4359-9909-85B169486327}" dt="2024-09-17T05:34:14.547" v="13"/>
          <ac:spMkLst>
            <pc:docMk/>
            <pc:sldMk cId="4010063240" sldId="375"/>
            <ac:spMk id="2" creationId="{9C6C646A-4932-0ED0-0A88-228322997931}"/>
          </ac:spMkLst>
        </pc:spChg>
        <pc:spChg chg="mod">
          <ac:chgData name="瑛莉菜 羽田" userId="64c7e7a027abc1d1" providerId="LiveId" clId="{3D5E7267-A200-4359-9909-85B169486327}" dt="2024-09-17T05:34:33.154" v="26"/>
          <ac:spMkLst>
            <pc:docMk/>
            <pc:sldMk cId="4010063240" sldId="375"/>
            <ac:spMk id="10" creationId="{C3C3B70E-4FFF-B141-8B18-557D6A287CFD}"/>
          </ac:spMkLst>
        </pc:spChg>
        <pc:spChg chg="mod">
          <ac:chgData name="瑛莉菜 羽田" userId="64c7e7a027abc1d1" providerId="LiveId" clId="{3D5E7267-A200-4359-9909-85B169486327}" dt="2024-09-17T05:34:58.676" v="31"/>
          <ac:spMkLst>
            <pc:docMk/>
            <pc:sldMk cId="4010063240" sldId="375"/>
            <ac:spMk id="14" creationId="{4C1CE79F-7A8C-E943-C2CD-9B9D895545B4}"/>
          </ac:spMkLst>
        </pc:spChg>
        <pc:spChg chg="mod">
          <ac:chgData name="瑛莉菜 羽田" userId="64c7e7a027abc1d1" providerId="LiveId" clId="{3D5E7267-A200-4359-9909-85B169486327}" dt="2024-09-17T05:33:48.964" v="0"/>
          <ac:spMkLst>
            <pc:docMk/>
            <pc:sldMk cId="4010063240" sldId="375"/>
            <ac:spMk id="23" creationId="{00000000-0000-0000-0000-000000000000}"/>
          </ac:spMkLst>
        </pc:spChg>
        <pc:spChg chg="mod">
          <ac:chgData name="瑛莉菜 羽田" userId="64c7e7a027abc1d1" providerId="LiveId" clId="{3D5E7267-A200-4359-9909-85B169486327}" dt="2024-09-17T05:33:56.178" v="10"/>
          <ac:spMkLst>
            <pc:docMk/>
            <pc:sldMk cId="4010063240" sldId="375"/>
            <ac:spMk id="65" creationId="{00000000-0000-0000-0000-000000000000}"/>
          </ac:spMkLst>
        </pc:spChg>
        <pc:spChg chg="mod">
          <ac:chgData name="瑛莉菜 羽田" userId="64c7e7a027abc1d1" providerId="LiveId" clId="{3D5E7267-A200-4359-9909-85B169486327}" dt="2024-09-17T05:34:24.528" v="25" actId="20577"/>
          <ac:spMkLst>
            <pc:docMk/>
            <pc:sldMk cId="4010063240" sldId="375"/>
            <ac:spMk id="69" creationId="{00000000-0000-0000-0000-000000000000}"/>
          </ac:spMkLst>
        </pc:spChg>
        <pc:picChg chg="add mod">
          <ac:chgData name="瑛莉菜 羽田" userId="64c7e7a027abc1d1" providerId="LiveId" clId="{3D5E7267-A200-4359-9909-85B169486327}" dt="2024-09-17T05:35:20.594" v="39" actId="1076"/>
          <ac:picMkLst>
            <pc:docMk/>
            <pc:sldMk cId="4010063240" sldId="375"/>
            <ac:picMk id="5" creationId="{448B1C78-9211-5218-2468-34623671F7BE}"/>
          </ac:picMkLst>
        </pc:picChg>
        <pc:picChg chg="del">
          <ac:chgData name="瑛莉菜 羽田" userId="64c7e7a027abc1d1" providerId="LiveId" clId="{3D5E7267-A200-4359-9909-85B169486327}" dt="2024-09-17T05:35:00.992" v="32" actId="478"/>
          <ac:picMkLst>
            <pc:docMk/>
            <pc:sldMk cId="4010063240" sldId="375"/>
            <ac:picMk id="6" creationId="{83FDF38E-4726-5E9A-A7C3-5120DBA6F1F8}"/>
          </ac:picMkLst>
        </pc:picChg>
        <pc:picChg chg="del">
          <ac:chgData name="瑛莉菜 羽田" userId="64c7e7a027abc1d1" providerId="LiveId" clId="{3D5E7267-A200-4359-9909-85B169486327}" dt="2024-09-17T05:35:01.568" v="33" actId="478"/>
          <ac:picMkLst>
            <pc:docMk/>
            <pc:sldMk cId="4010063240" sldId="375"/>
            <ac:picMk id="8" creationId="{C5B67B8C-EEDC-24FD-8B18-39C6BE33FFAC}"/>
          </ac:picMkLst>
        </pc:picChg>
        <pc:picChg chg="add mod">
          <ac:chgData name="瑛莉菜 羽田" userId="64c7e7a027abc1d1" providerId="LiveId" clId="{3D5E7267-A200-4359-9909-85B169486327}" dt="2024-09-17T05:37:05.826" v="42" actId="1076"/>
          <ac:picMkLst>
            <pc:docMk/>
            <pc:sldMk cId="4010063240" sldId="375"/>
            <ac:picMk id="9" creationId="{C7F86CE6-5C70-D04E-C919-89124E63D77A}"/>
          </ac:picMkLst>
        </pc:picChg>
        <pc:picChg chg="del">
          <ac:chgData name="瑛莉菜 羽田" userId="64c7e7a027abc1d1" providerId="LiveId" clId="{3D5E7267-A200-4359-9909-85B169486327}" dt="2024-09-17T05:35:02.026" v="34" actId="478"/>
          <ac:picMkLst>
            <pc:docMk/>
            <pc:sldMk cId="4010063240" sldId="375"/>
            <ac:picMk id="25" creationId="{E86CEC16-8CC9-51DA-25E4-9D5E7809D3D5}"/>
          </ac:picMkLst>
        </pc:picChg>
        <pc:picChg chg="add mod">
          <ac:chgData name="瑛莉菜 羽田" userId="64c7e7a027abc1d1" providerId="LiveId" clId="{3D5E7267-A200-4359-9909-85B169486327}" dt="2024-09-17T05:37:28.231" v="49" actId="1076"/>
          <ac:picMkLst>
            <pc:docMk/>
            <pc:sldMk cId="4010063240" sldId="375"/>
            <ac:picMk id="29" creationId="{54F870FD-61B6-A300-4800-2F543F7810C9}"/>
          </ac:picMkLst>
        </pc:picChg>
        <pc:picChg chg="add mod">
          <ac:chgData name="瑛莉菜 羽田" userId="64c7e7a027abc1d1" providerId="LiveId" clId="{3D5E7267-A200-4359-9909-85B169486327}" dt="2024-09-17T05:37:38.884" v="51" actId="1076"/>
          <ac:picMkLst>
            <pc:docMk/>
            <pc:sldMk cId="4010063240" sldId="375"/>
            <ac:picMk id="34" creationId="{95BEB82A-FC55-1DBE-B5EB-A6E25EF3B38B}"/>
          </ac:picMkLst>
        </pc:picChg>
        <pc:picChg chg="add mod">
          <ac:chgData name="瑛莉菜 羽田" userId="64c7e7a027abc1d1" providerId="LiveId" clId="{3D5E7267-A200-4359-9909-85B169486327}" dt="2024-09-17T05:37:52.635" v="54" actId="1076"/>
          <ac:picMkLst>
            <pc:docMk/>
            <pc:sldMk cId="4010063240" sldId="375"/>
            <ac:picMk id="36" creationId="{D0BC6BAA-A51B-BD1B-2C09-4ADE7CD0E897}"/>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sldChg chg="addSp delSp modSp mod">
        <pc:chgData name="瑛莉菜 羽田" userId="64c7e7a027abc1d1" providerId="LiveId" clId="{33A91C12-A3DD-4BEE-83D8-F8E58C4EEB50}" dt="2024-09-17T05:32:59.013" v="46" actId="1076"/>
        <pc:sldMkLst>
          <pc:docMk/>
          <pc:sldMk cId="4010063240" sldId="375"/>
        </pc:sldMkLst>
        <pc:spChg chg="mod">
          <ac:chgData name="瑛莉菜 羽田" userId="64c7e7a027abc1d1" providerId="LiveId" clId="{33A91C12-A3DD-4BEE-83D8-F8E58C4EEB50}" dt="2024-09-17T05:31:16.001" v="27" actId="20577"/>
          <ac:spMkLst>
            <pc:docMk/>
            <pc:sldMk cId="4010063240" sldId="375"/>
            <ac:spMk id="2" creationId="{9C6C646A-4932-0ED0-0A88-228322997931}"/>
          </ac:spMkLst>
        </pc:spChg>
        <pc:spChg chg="mod">
          <ac:chgData name="瑛莉菜 羽田" userId="64c7e7a027abc1d1" providerId="LiveId" clId="{33A91C12-A3DD-4BEE-83D8-F8E58C4EEB50}" dt="2024-09-17T05:31:54.956" v="32"/>
          <ac:spMkLst>
            <pc:docMk/>
            <pc:sldMk cId="4010063240" sldId="375"/>
            <ac:spMk id="14" creationId="{4C1CE79F-7A8C-E943-C2CD-9B9D895545B4}"/>
          </ac:spMkLst>
        </pc:spChg>
        <pc:spChg chg="mod">
          <ac:chgData name="瑛莉菜 羽田" userId="64c7e7a027abc1d1" providerId="LiveId" clId="{33A91C12-A3DD-4BEE-83D8-F8E58C4EEB50}" dt="2024-09-17T04:29:16.955" v="0"/>
          <ac:spMkLst>
            <pc:docMk/>
            <pc:sldMk cId="4010063240" sldId="375"/>
            <ac:spMk id="23" creationId="{00000000-0000-0000-0000-000000000000}"/>
          </ac:spMkLst>
        </pc:spChg>
        <pc:spChg chg="mod">
          <ac:chgData name="瑛莉菜 羽田" userId="64c7e7a027abc1d1" providerId="LiveId" clId="{33A91C12-A3DD-4BEE-83D8-F8E58C4EEB50}" dt="2024-09-17T05:30:33.444" v="1"/>
          <ac:spMkLst>
            <pc:docMk/>
            <pc:sldMk cId="4010063240" sldId="375"/>
            <ac:spMk id="65" creationId="{00000000-0000-0000-0000-000000000000}"/>
          </ac:spMkLst>
        </pc:spChg>
        <pc:picChg chg="del">
          <ac:chgData name="瑛莉菜 羽田" userId="64c7e7a027abc1d1" providerId="LiveId" clId="{33A91C12-A3DD-4BEE-83D8-F8E58C4EEB50}" dt="2024-09-17T05:31:58.077" v="33" actId="478"/>
          <ac:picMkLst>
            <pc:docMk/>
            <pc:sldMk cId="4010063240" sldId="375"/>
            <ac:picMk id="5" creationId="{2D2C7D5E-DD46-D0E9-73E0-94AD64570F24}"/>
          </ac:picMkLst>
        </pc:picChg>
        <pc:picChg chg="add mod">
          <ac:chgData name="瑛莉菜 羽田" userId="64c7e7a027abc1d1" providerId="LiveId" clId="{33A91C12-A3DD-4BEE-83D8-F8E58C4EEB50}" dt="2024-09-17T05:32:14.773" v="38" actId="1076"/>
          <ac:picMkLst>
            <pc:docMk/>
            <pc:sldMk cId="4010063240" sldId="375"/>
            <ac:picMk id="6" creationId="{83FDF38E-4726-5E9A-A7C3-5120DBA6F1F8}"/>
          </ac:picMkLst>
        </pc:picChg>
        <pc:picChg chg="add mod">
          <ac:chgData name="瑛莉菜 羽田" userId="64c7e7a027abc1d1" providerId="LiveId" clId="{33A91C12-A3DD-4BEE-83D8-F8E58C4EEB50}" dt="2024-09-17T05:32:39.431" v="43" actId="1076"/>
          <ac:picMkLst>
            <pc:docMk/>
            <pc:sldMk cId="4010063240" sldId="375"/>
            <ac:picMk id="8" creationId="{C5B67B8C-EEDC-24FD-8B18-39C6BE33FFAC}"/>
          </ac:picMkLst>
        </pc:picChg>
        <pc:picChg chg="del">
          <ac:chgData name="瑛莉菜 羽田" userId="64c7e7a027abc1d1" providerId="LiveId" clId="{33A91C12-A3DD-4BEE-83D8-F8E58C4EEB50}" dt="2024-09-17T05:31:58.817" v="34" actId="478"/>
          <ac:picMkLst>
            <pc:docMk/>
            <pc:sldMk cId="4010063240" sldId="375"/>
            <ac:picMk id="9" creationId="{CAC20157-08AB-6281-D047-93FEB78C94FE}"/>
          </ac:picMkLst>
        </pc:picChg>
        <pc:picChg chg="add mod">
          <ac:chgData name="瑛莉菜 羽田" userId="64c7e7a027abc1d1" providerId="LiveId" clId="{33A91C12-A3DD-4BEE-83D8-F8E58C4EEB50}" dt="2024-09-17T05:32:59.013" v="46" actId="1076"/>
          <ac:picMkLst>
            <pc:docMk/>
            <pc:sldMk cId="4010063240" sldId="375"/>
            <ac:picMk id="25" creationId="{E86CEC16-8CC9-51DA-25E4-9D5E7809D3D5}"/>
          </ac:picMkLst>
        </pc:picChg>
        <pc:picChg chg="del">
          <ac:chgData name="瑛莉菜 羽田" userId="64c7e7a027abc1d1" providerId="LiveId" clId="{33A91C12-A3DD-4BEE-83D8-F8E58C4EEB50}" dt="2024-09-17T05:31:59.274" v="35" actId="478"/>
          <ac:picMkLst>
            <pc:docMk/>
            <pc:sldMk cId="4010063240" sldId="375"/>
            <ac:picMk id="29" creationId="{723648E4-33DB-0B60-BAAA-0809893ED982}"/>
          </ac:picMkLst>
        </pc:picChg>
      </pc:sldChg>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sldChg chg="addSp delSp modSp mod">
        <pc:chgData name="瑛莉菜 羽田" userId="64c7e7a027abc1d1" providerId="LiveId" clId="{EAE40078-431C-4043-92D4-5BB690613766}" dt="2024-09-17T05:48:33.510" v="122" actId="1076"/>
        <pc:sldMkLst>
          <pc:docMk/>
          <pc:sldMk cId="4010063240" sldId="375"/>
        </pc:sldMkLst>
        <pc:spChg chg="mod">
          <ac:chgData name="瑛莉菜 羽田" userId="64c7e7a027abc1d1" providerId="LiveId" clId="{EAE40078-431C-4043-92D4-5BB690613766}" dt="2024-09-17T05:46:26.758" v="99" actId="20577"/>
          <ac:spMkLst>
            <pc:docMk/>
            <pc:sldMk cId="4010063240" sldId="375"/>
            <ac:spMk id="2" creationId="{9C6C646A-4932-0ED0-0A88-228322997931}"/>
          </ac:spMkLst>
        </pc:spChg>
        <pc:spChg chg="mod">
          <ac:chgData name="瑛莉菜 羽田" userId="64c7e7a027abc1d1" providerId="LiveId" clId="{EAE40078-431C-4043-92D4-5BB690613766}" dt="2024-09-17T05:46:47.903" v="104"/>
          <ac:spMkLst>
            <pc:docMk/>
            <pc:sldMk cId="4010063240" sldId="375"/>
            <ac:spMk id="10" creationId="{C3C3B70E-4FFF-B141-8B18-557D6A287CFD}"/>
          </ac:spMkLst>
        </pc:spChg>
        <pc:spChg chg="mod">
          <ac:chgData name="瑛莉菜 羽田" userId="64c7e7a027abc1d1" providerId="LiveId" clId="{EAE40078-431C-4043-92D4-5BB690613766}" dt="2024-09-17T05:47:07.751" v="107"/>
          <ac:spMkLst>
            <pc:docMk/>
            <pc:sldMk cId="4010063240" sldId="375"/>
            <ac:spMk id="14" creationId="{4C1CE79F-7A8C-E943-C2CD-9B9D895545B4}"/>
          </ac:spMkLst>
        </pc:spChg>
        <pc:spChg chg="mod">
          <ac:chgData name="瑛莉菜 羽田" userId="64c7e7a027abc1d1" providerId="LiveId" clId="{EAE40078-431C-4043-92D4-5BB690613766}" dt="2024-09-17T05:43:39.180" v="0"/>
          <ac:spMkLst>
            <pc:docMk/>
            <pc:sldMk cId="4010063240" sldId="375"/>
            <ac:spMk id="23" creationId="{00000000-0000-0000-0000-000000000000}"/>
          </ac:spMkLst>
        </pc:spChg>
        <pc:spChg chg="mod">
          <ac:chgData name="瑛莉菜 羽田" userId="64c7e7a027abc1d1" providerId="LiveId" clId="{EAE40078-431C-4043-92D4-5BB690613766}" dt="2024-09-17T05:43:49.457" v="10"/>
          <ac:spMkLst>
            <pc:docMk/>
            <pc:sldMk cId="4010063240" sldId="375"/>
            <ac:spMk id="65" creationId="{00000000-0000-0000-0000-000000000000}"/>
          </ac:spMkLst>
        </pc:spChg>
        <pc:picChg chg="add mod">
          <ac:chgData name="瑛莉菜 羽田" userId="64c7e7a027abc1d1" providerId="LiveId" clId="{EAE40078-431C-4043-92D4-5BB690613766}" dt="2024-09-17T05:47:43.228" v="115" actId="1076"/>
          <ac:picMkLst>
            <pc:docMk/>
            <pc:sldMk cId="4010063240" sldId="375"/>
            <ac:picMk id="5" creationId="{273A92D4-BE1E-0AF1-25E2-8CDC4E1524EA}"/>
          </ac:picMkLst>
        </pc:picChg>
        <pc:picChg chg="del">
          <ac:chgData name="瑛莉菜 羽田" userId="64c7e7a027abc1d1" providerId="LiveId" clId="{EAE40078-431C-4043-92D4-5BB690613766}" dt="2024-09-17T05:47:31.053" v="108" actId="478"/>
          <ac:picMkLst>
            <pc:docMk/>
            <pc:sldMk cId="4010063240" sldId="375"/>
            <ac:picMk id="6" creationId="{1D3B8F25-31AF-B98A-FF43-34585C315B47}"/>
          </ac:picMkLst>
        </pc:picChg>
        <pc:picChg chg="del">
          <ac:chgData name="瑛莉菜 羽田" userId="64c7e7a027abc1d1" providerId="LiveId" clId="{EAE40078-431C-4043-92D4-5BB690613766}" dt="2024-09-17T05:47:31.534" v="109" actId="478"/>
          <ac:picMkLst>
            <pc:docMk/>
            <pc:sldMk cId="4010063240" sldId="375"/>
            <ac:picMk id="8" creationId="{92F581D2-B7F3-73B5-E64E-B4D15D813F8D}"/>
          </ac:picMkLst>
        </pc:picChg>
        <pc:picChg chg="add mod">
          <ac:chgData name="瑛莉菜 羽田" userId="64c7e7a027abc1d1" providerId="LiveId" clId="{EAE40078-431C-4043-92D4-5BB690613766}" dt="2024-09-17T05:48:09.821" v="119" actId="1076"/>
          <ac:picMkLst>
            <pc:docMk/>
            <pc:sldMk cId="4010063240" sldId="375"/>
            <ac:picMk id="9" creationId="{AA2309FC-6FF9-2965-85E9-886595F37472}"/>
          </ac:picMkLst>
        </pc:picChg>
        <pc:picChg chg="del">
          <ac:chgData name="瑛莉菜 羽田" userId="64c7e7a027abc1d1" providerId="LiveId" clId="{EAE40078-431C-4043-92D4-5BB690613766}" dt="2024-09-17T05:47:31.956" v="110" actId="478"/>
          <ac:picMkLst>
            <pc:docMk/>
            <pc:sldMk cId="4010063240" sldId="375"/>
            <ac:picMk id="25" creationId="{37308A80-A757-EB88-F6FB-D20CBA3A1819}"/>
          </ac:picMkLst>
        </pc:picChg>
        <pc:picChg chg="add mod">
          <ac:chgData name="瑛莉菜 羽田" userId="64c7e7a027abc1d1" providerId="LiveId" clId="{EAE40078-431C-4043-92D4-5BB690613766}" dt="2024-09-17T05:48:33.510" v="122" actId="1076"/>
          <ac:picMkLst>
            <pc:docMk/>
            <pc:sldMk cId="4010063240" sldId="375"/>
            <ac:picMk id="29" creationId="{81E8A3F8-0E56-70B4-674A-74C6CC2CC8DF}"/>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sldChg chg="addSp delSp modSp mod">
        <pc:chgData name="瑛莉菜 羽田" userId="64c7e7a027abc1d1" providerId="LiveId" clId="{6C3C791C-C15B-42CE-BB2D-EA51D3E06E42}" dt="2024-09-17T04:23:40.027" v="45" actId="1076"/>
        <pc:sldMkLst>
          <pc:docMk/>
          <pc:sldMk cId="4010063240" sldId="375"/>
        </pc:sldMkLst>
        <pc:spChg chg="mod">
          <ac:chgData name="瑛莉菜 羽田" userId="64c7e7a027abc1d1" providerId="LiveId" clId="{6C3C791C-C15B-42CE-BB2D-EA51D3E06E42}" dt="2024-09-17T04:20:39.123" v="11"/>
          <ac:spMkLst>
            <pc:docMk/>
            <pc:sldMk cId="4010063240" sldId="375"/>
            <ac:spMk id="2" creationId="{9C6C646A-4932-0ED0-0A88-228322997931}"/>
          </ac:spMkLst>
        </pc:spChg>
        <pc:spChg chg="mod">
          <ac:chgData name="瑛莉菜 羽田" userId="64c7e7a027abc1d1" providerId="LiveId" clId="{6C3C791C-C15B-42CE-BB2D-EA51D3E06E42}" dt="2024-09-17T04:21:02.274" v="23"/>
          <ac:spMkLst>
            <pc:docMk/>
            <pc:sldMk cId="4010063240" sldId="375"/>
            <ac:spMk id="10" creationId="{C3C3B70E-4FFF-B141-8B18-557D6A287CFD}"/>
          </ac:spMkLst>
        </pc:spChg>
        <pc:spChg chg="mod">
          <ac:chgData name="瑛莉菜 羽田" userId="64c7e7a027abc1d1" providerId="LiveId" clId="{6C3C791C-C15B-42CE-BB2D-EA51D3E06E42}" dt="2024-09-17T04:21:34.446" v="29" actId="20577"/>
          <ac:spMkLst>
            <pc:docMk/>
            <pc:sldMk cId="4010063240" sldId="375"/>
            <ac:spMk id="14" creationId="{4C1CE79F-7A8C-E943-C2CD-9B9D895545B4}"/>
          </ac:spMkLst>
        </pc:spChg>
        <pc:spChg chg="mod">
          <ac:chgData name="瑛莉菜 羽田" userId="64c7e7a027abc1d1" providerId="LiveId" clId="{6C3C791C-C15B-42CE-BB2D-EA51D3E06E42}" dt="2024-09-17T04:20:22.925" v="0"/>
          <ac:spMkLst>
            <pc:docMk/>
            <pc:sldMk cId="4010063240" sldId="375"/>
            <ac:spMk id="23" creationId="{00000000-0000-0000-0000-000000000000}"/>
          </ac:spMkLst>
        </pc:spChg>
        <pc:spChg chg="mod">
          <ac:chgData name="瑛莉菜 羽田" userId="64c7e7a027abc1d1" providerId="LiveId" clId="{6C3C791C-C15B-42CE-BB2D-EA51D3E06E42}" dt="2024-09-17T04:20:30.650" v="10"/>
          <ac:spMkLst>
            <pc:docMk/>
            <pc:sldMk cId="4010063240" sldId="375"/>
            <ac:spMk id="65" creationId="{00000000-0000-0000-0000-000000000000}"/>
          </ac:spMkLst>
        </pc:spChg>
        <pc:spChg chg="mod">
          <ac:chgData name="瑛莉菜 羽田" userId="64c7e7a027abc1d1" providerId="LiveId" clId="{6C3C791C-C15B-42CE-BB2D-EA51D3E06E42}" dt="2024-09-17T04:20:53.584" v="15"/>
          <ac:spMkLst>
            <pc:docMk/>
            <pc:sldMk cId="4010063240" sldId="375"/>
            <ac:spMk id="69" creationId="{00000000-0000-0000-0000-000000000000}"/>
          </ac:spMkLst>
        </pc:spChg>
        <pc:picChg chg="del">
          <ac:chgData name="瑛莉菜 羽田" userId="64c7e7a027abc1d1" providerId="LiveId" clId="{6C3C791C-C15B-42CE-BB2D-EA51D3E06E42}" dt="2024-09-17T04:21:37.546" v="30" actId="478"/>
          <ac:picMkLst>
            <pc:docMk/>
            <pc:sldMk cId="4010063240" sldId="375"/>
            <ac:picMk id="5" creationId="{63EC2E3A-CEB5-D8AD-BCE8-1471E7D3CCAE}"/>
          </ac:picMkLst>
        </pc:picChg>
        <pc:picChg chg="add mod">
          <ac:chgData name="瑛莉菜 羽田" userId="64c7e7a027abc1d1" providerId="LiveId" clId="{6C3C791C-C15B-42CE-BB2D-EA51D3E06E42}" dt="2024-09-17T04:21:53.736" v="36" actId="1076"/>
          <ac:picMkLst>
            <pc:docMk/>
            <pc:sldMk cId="4010063240" sldId="375"/>
            <ac:picMk id="6" creationId="{C096BC98-588C-16DA-1752-39593732E04E}"/>
          </ac:picMkLst>
        </pc:picChg>
        <pc:picChg chg="add mod">
          <ac:chgData name="瑛莉菜 羽田" userId="64c7e7a027abc1d1" providerId="LiveId" clId="{6C3C791C-C15B-42CE-BB2D-EA51D3E06E42}" dt="2024-09-17T04:22:13.735" v="39" actId="1076"/>
          <ac:picMkLst>
            <pc:docMk/>
            <pc:sldMk cId="4010063240" sldId="375"/>
            <ac:picMk id="8" creationId="{AE19BFE1-CCC3-BE9F-4FC1-E4D7E8947CC6}"/>
          </ac:picMkLst>
        </pc:picChg>
        <pc:picChg chg="del">
          <ac:chgData name="瑛莉菜 羽田" userId="64c7e7a027abc1d1" providerId="LiveId" clId="{6C3C791C-C15B-42CE-BB2D-EA51D3E06E42}" dt="2024-09-17T04:21:37.969" v="31" actId="478"/>
          <ac:picMkLst>
            <pc:docMk/>
            <pc:sldMk cId="4010063240" sldId="375"/>
            <ac:picMk id="9" creationId="{836AC112-1591-B223-F3D2-8E13AAF06FF2}"/>
          </ac:picMkLst>
        </pc:picChg>
        <pc:picChg chg="add mod">
          <ac:chgData name="瑛莉菜 羽田" userId="64c7e7a027abc1d1" providerId="LiveId" clId="{6C3C791C-C15B-42CE-BB2D-EA51D3E06E42}" dt="2024-09-17T04:23:40.027" v="45" actId="1076"/>
          <ac:picMkLst>
            <pc:docMk/>
            <pc:sldMk cId="4010063240" sldId="375"/>
            <ac:picMk id="25" creationId="{24E5A28D-E3E9-A823-055B-A9641B87B29E}"/>
          </ac:picMkLst>
        </pc:picChg>
        <pc:picChg chg="add mod">
          <ac:chgData name="瑛莉菜 羽田" userId="64c7e7a027abc1d1" providerId="LiveId" clId="{6C3C791C-C15B-42CE-BB2D-EA51D3E06E42}" dt="2024-09-17T04:23:17.882" v="44" actId="1076"/>
          <ac:picMkLst>
            <pc:docMk/>
            <pc:sldMk cId="4010063240" sldId="375"/>
            <ac:picMk id="31" creationId="{DED4ACDC-068A-7D36-4B10-BB2729E3370D}"/>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sldChg chg="addSp delSp modSp mod">
        <pc:chgData name="瑛莉菜 羽田" userId="64c7e7a027abc1d1" providerId="LiveId" clId="{140D5755-3A75-48A3-9B14-BD98E800F7F3}" dt="2024-09-17T04:19:35.599" v="56" actId="1076"/>
        <pc:sldMkLst>
          <pc:docMk/>
          <pc:sldMk cId="4010063240" sldId="375"/>
        </pc:sldMkLst>
        <pc:spChg chg="mod">
          <ac:chgData name="瑛莉菜 羽田" userId="64c7e7a027abc1d1" providerId="LiveId" clId="{140D5755-3A75-48A3-9B14-BD98E800F7F3}" dt="2024-09-17T04:17:01.769" v="32"/>
          <ac:spMkLst>
            <pc:docMk/>
            <pc:sldMk cId="4010063240" sldId="375"/>
            <ac:spMk id="2" creationId="{9C6C646A-4932-0ED0-0A88-228322997931}"/>
          </ac:spMkLst>
        </pc:spChg>
        <pc:spChg chg="mod">
          <ac:chgData name="瑛莉菜 羽田" userId="64c7e7a027abc1d1" providerId="LiveId" clId="{140D5755-3A75-48A3-9B14-BD98E800F7F3}" dt="2024-09-17T04:16:55.441" v="31"/>
          <ac:spMkLst>
            <pc:docMk/>
            <pc:sldMk cId="4010063240" sldId="375"/>
            <ac:spMk id="10" creationId="{C3C3B70E-4FFF-B141-8B18-557D6A287CFD}"/>
          </ac:spMkLst>
        </pc:spChg>
        <pc:spChg chg="mod">
          <ac:chgData name="瑛莉菜 羽田" userId="64c7e7a027abc1d1" providerId="LiveId" clId="{140D5755-3A75-48A3-9B14-BD98E800F7F3}" dt="2024-09-17T04:18:28.869" v="40" actId="20577"/>
          <ac:spMkLst>
            <pc:docMk/>
            <pc:sldMk cId="4010063240" sldId="375"/>
            <ac:spMk id="14" creationId="{4C1CE79F-7A8C-E943-C2CD-9B9D895545B4}"/>
          </ac:spMkLst>
        </pc:spChg>
        <pc:spChg chg="mod">
          <ac:chgData name="瑛莉菜 羽田" userId="64c7e7a027abc1d1" providerId="LiveId" clId="{140D5755-3A75-48A3-9B14-BD98E800F7F3}" dt="2024-09-17T04:16:29.513" v="6"/>
          <ac:spMkLst>
            <pc:docMk/>
            <pc:sldMk cId="4010063240" sldId="375"/>
            <ac:spMk id="23" creationId="{00000000-0000-0000-0000-000000000000}"/>
          </ac:spMkLst>
        </pc:spChg>
        <pc:spChg chg="mod">
          <ac:chgData name="瑛莉菜 羽田" userId="64c7e7a027abc1d1" providerId="LiveId" clId="{140D5755-3A75-48A3-9B14-BD98E800F7F3}" dt="2024-09-17T04:16:39.768" v="16"/>
          <ac:spMkLst>
            <pc:docMk/>
            <pc:sldMk cId="4010063240" sldId="375"/>
            <ac:spMk id="65" creationId="{00000000-0000-0000-0000-000000000000}"/>
          </ac:spMkLst>
        </pc:spChg>
        <pc:spChg chg="mod">
          <ac:chgData name="瑛莉菜 羽田" userId="64c7e7a027abc1d1" providerId="LiveId" clId="{140D5755-3A75-48A3-9B14-BD98E800F7F3}" dt="2024-09-17T04:16:47.773" v="26" actId="20577"/>
          <ac:spMkLst>
            <pc:docMk/>
            <pc:sldMk cId="4010063240" sldId="375"/>
            <ac:spMk id="69" creationId="{00000000-0000-0000-0000-000000000000}"/>
          </ac:spMkLst>
        </pc:spChg>
        <pc:picChg chg="add mod">
          <ac:chgData name="瑛莉菜 羽田" userId="64c7e7a027abc1d1" providerId="LiveId" clId="{140D5755-3A75-48A3-9B14-BD98E800F7F3}" dt="2024-09-17T04:19:01.975" v="50" actId="14100"/>
          <ac:picMkLst>
            <pc:docMk/>
            <pc:sldMk cId="4010063240" sldId="375"/>
            <ac:picMk id="5" creationId="{63EC2E3A-CEB5-D8AD-BCE8-1471E7D3CCAE}"/>
          </ac:picMkLst>
        </pc:picChg>
        <pc:picChg chg="del">
          <ac:chgData name="瑛莉菜 羽田" userId="64c7e7a027abc1d1" providerId="LiveId" clId="{140D5755-3A75-48A3-9B14-BD98E800F7F3}" dt="2024-09-17T04:18:47.935" v="41" actId="478"/>
          <ac:picMkLst>
            <pc:docMk/>
            <pc:sldMk cId="4010063240" sldId="375"/>
            <ac:picMk id="6" creationId="{FC04821E-E713-3085-D8D8-780ED2BEC72F}"/>
          </ac:picMkLst>
        </pc:picChg>
        <pc:picChg chg="del">
          <ac:chgData name="瑛莉菜 羽田" userId="64c7e7a027abc1d1" providerId="LiveId" clId="{140D5755-3A75-48A3-9B14-BD98E800F7F3}" dt="2024-09-17T04:18:48.534" v="42" actId="478"/>
          <ac:picMkLst>
            <pc:docMk/>
            <pc:sldMk cId="4010063240" sldId="375"/>
            <ac:picMk id="8" creationId="{6C9FA172-6BA3-8ABF-5587-942BC047BA35}"/>
          </ac:picMkLst>
        </pc:picChg>
        <pc:picChg chg="add mod">
          <ac:chgData name="瑛莉菜 羽田" userId="64c7e7a027abc1d1" providerId="LiveId" clId="{140D5755-3A75-48A3-9B14-BD98E800F7F3}" dt="2024-09-17T04:19:35.599" v="56" actId="1076"/>
          <ac:picMkLst>
            <pc:docMk/>
            <pc:sldMk cId="4010063240" sldId="375"/>
            <ac:picMk id="9" creationId="{836AC112-1591-B223-F3D2-8E13AAF06FF2}"/>
          </ac:picMkLst>
        </pc:picChg>
        <pc:picChg chg="del">
          <ac:chgData name="瑛莉菜 羽田" userId="64c7e7a027abc1d1" providerId="LiveId" clId="{140D5755-3A75-48A3-9B14-BD98E800F7F3}" dt="2024-09-17T04:18:48.958" v="43" actId="478"/>
          <ac:picMkLst>
            <pc:docMk/>
            <pc:sldMk cId="4010063240" sldId="375"/>
            <ac:picMk id="25" creationId="{4EEE86D0-F002-9473-D23B-374F7DA8C485}"/>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dirty="0">
                <a:solidFill>
                  <a:srgbClr val="333333"/>
                </a:solidFill>
                <a:effectLst/>
                <a:latin typeface="Meiryo" panose="020B0604030504040204" pitchFamily="50" charset="-128"/>
                <a:ea typeface="Meiryo" panose="020B0604030504040204" pitchFamily="50" charset="-128"/>
              </a:rPr>
              <a:t>コンパクトバッグ（</a:t>
            </a:r>
            <a:r>
              <a:rPr lang="en-US" altLang="ja-JP" sz="1600" b="1" i="0" dirty="0">
                <a:solidFill>
                  <a:srgbClr val="333333"/>
                </a:solidFill>
                <a:effectLst/>
                <a:latin typeface="Meiryo" panose="020B0604030504040204" pitchFamily="50" charset="-128"/>
                <a:ea typeface="Meiryo" panose="020B0604030504040204" pitchFamily="50" charset="-128"/>
              </a:rPr>
              <a:t>L</a:t>
            </a:r>
            <a:r>
              <a:rPr lang="ja-JP" altLang="en-US" sz="1600" b="1" i="0" dirty="0">
                <a:solidFill>
                  <a:srgbClr val="333333"/>
                </a:solidFill>
                <a:effectLst/>
                <a:latin typeface="Meiryo" panose="020B0604030504040204" pitchFamily="50" charset="-128"/>
                <a:ea typeface="Meiryo" panose="020B0604030504040204" pitchFamily="50" charset="-128"/>
              </a:rPr>
              <a:t>）ポーチ付</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H430×W420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印刷・熱転写印刷</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シルク・パッド印刷範囲：本体／</a:t>
            </a:r>
            <a:r>
              <a:rPr lang="en-US" altLang="ja-JP" sz="1000" b="0" i="0" dirty="0">
                <a:solidFill>
                  <a:srgbClr val="333333"/>
                </a:solidFill>
                <a:effectLst/>
                <a:latin typeface="Meiryo" panose="020B0604030504040204" pitchFamily="50" charset="-128"/>
                <a:ea typeface="Meiryo" panose="020B0604030504040204" pitchFamily="50" charset="-128"/>
              </a:rPr>
              <a:t>W170×H170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a:p>
            <a:pPr algn="l"/>
            <a:r>
              <a:rPr lang="en-US" altLang="ja-JP" sz="1000" dirty="0">
                <a:solidFill>
                  <a:srgbClr val="333333"/>
                </a:solidFill>
                <a:latin typeface="Meiryo" panose="020B0604030504040204" pitchFamily="50" charset="-128"/>
                <a:ea typeface="Meiryo" panose="020B0604030504040204" pitchFamily="50" charset="-128"/>
              </a:rPr>
              <a:t>                                   </a:t>
            </a:r>
            <a:r>
              <a:rPr lang="ja-JP" altLang="en-US" sz="1000" b="0" i="0" dirty="0">
                <a:solidFill>
                  <a:srgbClr val="333333"/>
                </a:solidFill>
                <a:effectLst/>
                <a:latin typeface="Meiryo" panose="020B0604030504040204" pitchFamily="50" charset="-128"/>
                <a:ea typeface="Meiryo" panose="020B0604030504040204" pitchFamily="50" charset="-128"/>
              </a:rPr>
              <a:t>ポーチ／</a:t>
            </a:r>
            <a:r>
              <a:rPr lang="en-US" altLang="ja-JP" sz="1000" b="0" i="0" dirty="0">
                <a:solidFill>
                  <a:srgbClr val="333333"/>
                </a:solidFill>
                <a:effectLst/>
                <a:latin typeface="Meiryo" panose="020B0604030504040204" pitchFamily="50" charset="-128"/>
                <a:ea typeface="Meiryo" panose="020B0604030504040204" pitchFamily="50" charset="-128"/>
              </a:rPr>
              <a:t>W100×H50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en-US" altLang="ja-JP" sz="1000" dirty="0"/>
            </a:br>
            <a:r>
              <a:rPr lang="ja-JP" altLang="en-US" sz="1000" b="0" i="0" dirty="0">
                <a:solidFill>
                  <a:srgbClr val="333333"/>
                </a:solidFill>
                <a:effectLst/>
                <a:latin typeface="Meiryo" panose="020B0604030504040204" pitchFamily="50" charset="-128"/>
                <a:ea typeface="Meiryo" panose="020B0604030504040204" pitchFamily="50" charset="-128"/>
              </a:rPr>
              <a:t>熱転写印刷範囲：本体／</a:t>
            </a:r>
            <a:r>
              <a:rPr lang="en-US" altLang="ja-JP" sz="1000" b="0" i="0" dirty="0">
                <a:solidFill>
                  <a:srgbClr val="333333"/>
                </a:solidFill>
                <a:effectLst/>
                <a:latin typeface="Meiryo" panose="020B0604030504040204" pitchFamily="50" charset="-128"/>
                <a:ea typeface="Meiryo" panose="020B0604030504040204" pitchFamily="50" charset="-128"/>
              </a:rPr>
              <a:t>W100×H50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a:p>
            <a:pPr algn="l"/>
            <a:r>
              <a:rPr lang="en-US" altLang="ja-JP" sz="1000" dirty="0">
                <a:solidFill>
                  <a:srgbClr val="333333"/>
                </a:solidFill>
                <a:latin typeface="Meiryo" panose="020B0604030504040204" pitchFamily="50" charset="-128"/>
                <a:ea typeface="Meiryo" panose="020B0604030504040204" pitchFamily="50" charset="-128"/>
              </a:rPr>
              <a:t>                       </a:t>
            </a:r>
            <a:r>
              <a:rPr lang="ja-JP" altLang="en-US" sz="1000" b="0" i="0" dirty="0">
                <a:solidFill>
                  <a:srgbClr val="333333"/>
                </a:solidFill>
                <a:effectLst/>
                <a:latin typeface="Meiryo" panose="020B0604030504040204" pitchFamily="50" charset="-128"/>
                <a:ea typeface="Meiryo" panose="020B0604030504040204" pitchFamily="50" charset="-128"/>
              </a:rPr>
              <a:t>ポーチ／</a:t>
            </a:r>
            <a:r>
              <a:rPr lang="en-US" altLang="ja-JP" sz="1000" b="0" i="0" dirty="0">
                <a:solidFill>
                  <a:srgbClr val="333333"/>
                </a:solidFill>
                <a:effectLst/>
                <a:latin typeface="Meiryo" panose="020B0604030504040204" pitchFamily="50" charset="-128"/>
                <a:ea typeface="Meiryo" panose="020B0604030504040204" pitchFamily="50" charset="-128"/>
              </a:rPr>
              <a:t>W100×H50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ポリエステル</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778275" cy="707886"/>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折りたたんで付属のポーチに入れておけば、旅行先などで増えた荷物も入り大助かりします。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また日々のお買い物バッグとしても便利な携帯用ポリエステルコンパクトバッグです。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5" name="図 4">
            <a:extLst>
              <a:ext uri="{FF2B5EF4-FFF2-40B4-BE49-F238E27FC236}">
                <a16:creationId xmlns:a16="http://schemas.microsoft.com/office/drawing/2014/main" id="{273A92D4-BE1E-0AF1-25E2-8CDC4E1524EA}"/>
              </a:ext>
            </a:extLst>
          </p:cNvPr>
          <p:cNvPicPr>
            <a:picLocks noChangeAspect="1"/>
          </p:cNvPicPr>
          <p:nvPr/>
        </p:nvPicPr>
        <p:blipFill>
          <a:blip r:embed="rId17"/>
          <a:stretch>
            <a:fillRect/>
          </a:stretch>
        </p:blipFill>
        <p:spPr>
          <a:xfrm>
            <a:off x="508739" y="976634"/>
            <a:ext cx="2793025" cy="2781793"/>
          </a:xfrm>
          <a:prstGeom prst="rect">
            <a:avLst/>
          </a:prstGeom>
        </p:spPr>
      </p:pic>
      <p:pic>
        <p:nvPicPr>
          <p:cNvPr id="9" name="図 8">
            <a:extLst>
              <a:ext uri="{FF2B5EF4-FFF2-40B4-BE49-F238E27FC236}">
                <a16:creationId xmlns:a16="http://schemas.microsoft.com/office/drawing/2014/main" id="{AA2309FC-6FF9-2965-85E9-886595F37472}"/>
              </a:ext>
            </a:extLst>
          </p:cNvPr>
          <p:cNvPicPr>
            <a:picLocks noChangeAspect="1"/>
          </p:cNvPicPr>
          <p:nvPr/>
        </p:nvPicPr>
        <p:blipFill>
          <a:blip r:embed="rId18"/>
          <a:stretch>
            <a:fillRect/>
          </a:stretch>
        </p:blipFill>
        <p:spPr>
          <a:xfrm>
            <a:off x="3894513" y="880729"/>
            <a:ext cx="1147635" cy="1996189"/>
          </a:xfrm>
          <a:prstGeom prst="rect">
            <a:avLst/>
          </a:prstGeom>
        </p:spPr>
      </p:pic>
      <p:pic>
        <p:nvPicPr>
          <p:cNvPr id="29" name="図 28">
            <a:extLst>
              <a:ext uri="{FF2B5EF4-FFF2-40B4-BE49-F238E27FC236}">
                <a16:creationId xmlns:a16="http://schemas.microsoft.com/office/drawing/2014/main" id="{81E8A3F8-0E56-70B4-674A-74C6CC2CC8DF}"/>
              </a:ext>
            </a:extLst>
          </p:cNvPr>
          <p:cNvPicPr>
            <a:picLocks noChangeAspect="1"/>
          </p:cNvPicPr>
          <p:nvPr/>
        </p:nvPicPr>
        <p:blipFill>
          <a:blip r:embed="rId19"/>
          <a:stretch>
            <a:fillRect/>
          </a:stretch>
        </p:blipFill>
        <p:spPr>
          <a:xfrm>
            <a:off x="3890944" y="3113781"/>
            <a:ext cx="1145263" cy="200509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18445</TotalTime>
  <Words>200</Words>
  <Application>Microsoft Office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2024-09-17T05:48:35Z</dcterms:modified>
</cp:coreProperties>
</file>