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61E4713-CE5F-40B7-9C17-3904999B097A}" v="5" dt="2024-09-17T04:12:27.786"/>
    <p1510:client id="{6C3C791C-C15B-42CE-BB2D-EA51D3E06E42}" v="2" dt="2024-09-17T04:20:52.516"/>
    <p1510:client id="{8F6F2782-297F-4D73-BEAF-738579692649}" v="14" dt="2024-09-17T05:39:05.959"/>
    <p1510:client id="{D73B399C-9C29-41FA-9382-C6D0DA7336CA}" v="4" dt="2024-09-17T04:06:31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>
        <p:scale>
          <a:sx n="66" d="100"/>
          <a:sy n="66" d="100"/>
        </p:scale>
        <p:origin x="32" y="62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  <pc:sldChg chg="addSp delSp modSp mod">
        <pc:chgData name="瑛莉菜 羽田" userId="64c7e7a027abc1d1" providerId="LiveId" clId="{361E4713-CE5F-40B7-9C17-3904999B097A}" dt="2024-09-17T04:14:14.051" v="64" actId="1076"/>
        <pc:sldMkLst>
          <pc:docMk/>
          <pc:sldMk cId="4010063240" sldId="375"/>
        </pc:sldMkLst>
        <pc:spChg chg="mod">
          <ac:chgData name="瑛莉菜 羽田" userId="64c7e7a027abc1d1" providerId="LiveId" clId="{361E4713-CE5F-40B7-9C17-3904999B097A}" dt="2024-09-17T04:10:48.353" v="3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61E4713-CE5F-40B7-9C17-3904999B097A}" dt="2024-09-17T04:10:25.722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61E4713-CE5F-40B7-9C17-3904999B097A}" dt="2024-09-17T04:12:48.593" v="4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61E4713-CE5F-40B7-9C17-3904999B097A}" dt="2024-09-17T04:10:00.88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0:12.30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61E4713-CE5F-40B7-9C17-3904999B097A}" dt="2024-09-17T04:12:28.947" v="41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361E4713-CE5F-40B7-9C17-3904999B097A}" dt="2024-09-17T04:12:51.824" v="45" actId="478"/>
          <ac:picMkLst>
            <pc:docMk/>
            <pc:sldMk cId="4010063240" sldId="375"/>
            <ac:picMk id="5" creationId="{21EBCA69-F70E-1D4E-19B8-31E98DDEB70D}"/>
          </ac:picMkLst>
        </pc:picChg>
        <pc:picChg chg="add mod">
          <ac:chgData name="瑛莉菜 羽田" userId="64c7e7a027abc1d1" providerId="LiveId" clId="{361E4713-CE5F-40B7-9C17-3904999B097A}" dt="2024-09-17T04:13:13.930" v="51" actId="1076"/>
          <ac:picMkLst>
            <pc:docMk/>
            <pc:sldMk cId="4010063240" sldId="375"/>
            <ac:picMk id="6" creationId="{FC04821E-E713-3085-D8D8-780ED2BEC72F}"/>
          </ac:picMkLst>
        </pc:picChg>
        <pc:picChg chg="add mod">
          <ac:chgData name="瑛莉菜 羽田" userId="64c7e7a027abc1d1" providerId="LiveId" clId="{361E4713-CE5F-40B7-9C17-3904999B097A}" dt="2024-09-17T04:13:29.925" v="54" actId="1076"/>
          <ac:picMkLst>
            <pc:docMk/>
            <pc:sldMk cId="4010063240" sldId="375"/>
            <ac:picMk id="8" creationId="{6C9FA172-6BA3-8ABF-5587-942BC047BA35}"/>
          </ac:picMkLst>
        </pc:picChg>
        <pc:picChg chg="del">
          <ac:chgData name="瑛莉菜 羽田" userId="64c7e7a027abc1d1" providerId="LiveId" clId="{361E4713-CE5F-40B7-9C17-3904999B097A}" dt="2024-09-17T04:12:52.437" v="46" actId="478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361E4713-CE5F-40B7-9C17-3904999B097A}" dt="2024-09-17T04:13:56.996" v="59" actId="1076"/>
          <ac:picMkLst>
            <pc:docMk/>
            <pc:sldMk cId="4010063240" sldId="375"/>
            <ac:picMk id="25" creationId="{4EEE86D0-F002-9473-D23B-374F7DA8C485}"/>
          </ac:picMkLst>
        </pc:picChg>
        <pc:picChg chg="add mod">
          <ac:chgData name="瑛莉菜 羽田" userId="64c7e7a027abc1d1" providerId="LiveId" clId="{361E4713-CE5F-40B7-9C17-3904999B097A}" dt="2024-09-17T04:14:14.051" v="64" actId="1076"/>
          <ac:picMkLst>
            <pc:docMk/>
            <pc:sldMk cId="4010063240" sldId="375"/>
            <ac:picMk id="30" creationId="{AEBA179A-A06D-F636-44AF-0E117ED68126}"/>
          </ac:picMkLst>
        </pc:picChg>
      </pc:sldChg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  <pc:sldChg chg="addSp delSp modSp mod">
        <pc:chgData name="瑛莉菜 羽田" userId="64c7e7a027abc1d1" providerId="LiveId" clId="{6C3C791C-C15B-42CE-BB2D-EA51D3E06E42}" dt="2024-09-17T04:23:40.027" v="45" actId="1076"/>
        <pc:sldMkLst>
          <pc:docMk/>
          <pc:sldMk cId="4010063240" sldId="375"/>
        </pc:sldMkLst>
        <pc:spChg chg="mod">
          <ac:chgData name="瑛莉菜 羽田" userId="64c7e7a027abc1d1" providerId="LiveId" clId="{6C3C791C-C15B-42CE-BB2D-EA51D3E06E42}" dt="2024-09-17T04:20:39.123" v="1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C3C791C-C15B-42CE-BB2D-EA51D3E06E42}" dt="2024-09-17T04:21:02.274" v="2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C3C791C-C15B-42CE-BB2D-EA51D3E06E42}" dt="2024-09-17T04:21:34.446" v="2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C3C791C-C15B-42CE-BB2D-EA51D3E06E42}" dt="2024-09-17T04:20:22.92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30.650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C3C791C-C15B-42CE-BB2D-EA51D3E06E42}" dt="2024-09-17T04:20:53.584" v="1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6C3C791C-C15B-42CE-BB2D-EA51D3E06E42}" dt="2024-09-17T04:21:37.546" v="30" actId="478"/>
          <ac:picMkLst>
            <pc:docMk/>
            <pc:sldMk cId="4010063240" sldId="375"/>
            <ac:picMk id="5" creationId="{63EC2E3A-CEB5-D8AD-BCE8-1471E7D3CCAE}"/>
          </ac:picMkLst>
        </pc:picChg>
        <pc:picChg chg="add mod">
          <ac:chgData name="瑛莉菜 羽田" userId="64c7e7a027abc1d1" providerId="LiveId" clId="{6C3C791C-C15B-42CE-BB2D-EA51D3E06E42}" dt="2024-09-17T04:21:53.736" v="36" actId="1076"/>
          <ac:picMkLst>
            <pc:docMk/>
            <pc:sldMk cId="4010063240" sldId="375"/>
            <ac:picMk id="6" creationId="{C096BC98-588C-16DA-1752-39593732E04E}"/>
          </ac:picMkLst>
        </pc:picChg>
        <pc:picChg chg="add mod">
          <ac:chgData name="瑛莉菜 羽田" userId="64c7e7a027abc1d1" providerId="LiveId" clId="{6C3C791C-C15B-42CE-BB2D-EA51D3E06E42}" dt="2024-09-17T04:22:13.735" v="39" actId="1076"/>
          <ac:picMkLst>
            <pc:docMk/>
            <pc:sldMk cId="4010063240" sldId="375"/>
            <ac:picMk id="8" creationId="{AE19BFE1-CCC3-BE9F-4FC1-E4D7E8947CC6}"/>
          </ac:picMkLst>
        </pc:picChg>
        <pc:picChg chg="del">
          <ac:chgData name="瑛莉菜 羽田" userId="64c7e7a027abc1d1" providerId="LiveId" clId="{6C3C791C-C15B-42CE-BB2D-EA51D3E06E42}" dt="2024-09-17T04:21:37.969" v="31" actId="478"/>
          <ac:picMkLst>
            <pc:docMk/>
            <pc:sldMk cId="4010063240" sldId="375"/>
            <ac:picMk id="9" creationId="{836AC112-1591-B223-F3D2-8E13AAF06FF2}"/>
          </ac:picMkLst>
        </pc:picChg>
        <pc:picChg chg="add mod">
          <ac:chgData name="瑛莉菜 羽田" userId="64c7e7a027abc1d1" providerId="LiveId" clId="{6C3C791C-C15B-42CE-BB2D-EA51D3E06E42}" dt="2024-09-17T04:23:40.027" v="45" actId="1076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6C3C791C-C15B-42CE-BB2D-EA51D3E06E42}" dt="2024-09-17T04:23:17.882" v="44" actId="1076"/>
          <ac:picMkLst>
            <pc:docMk/>
            <pc:sldMk cId="4010063240" sldId="375"/>
            <ac:picMk id="31" creationId="{DED4ACDC-068A-7D36-4B10-BB2729E3370D}"/>
          </ac:picMkLst>
        </pc:picChg>
      </pc:sldChg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  <pc:sldChg chg="addSp delSp modSp mod">
        <pc:chgData name="瑛莉菜 羽田" userId="64c7e7a027abc1d1" providerId="LiveId" clId="{D73B399C-9C29-41FA-9382-C6D0DA7336CA}" dt="2024-09-17T04:07:43.479" v="61" actId="1076"/>
        <pc:sldMkLst>
          <pc:docMk/>
          <pc:sldMk cId="4010063240" sldId="375"/>
        </pc:sldMkLst>
        <pc:spChg chg="mod">
          <ac:chgData name="瑛莉菜 羽田" userId="64c7e7a027abc1d1" providerId="LiveId" clId="{D73B399C-9C29-41FA-9382-C6D0DA7336CA}" dt="2024-09-17T04:05:48.474" v="3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3B399C-9C29-41FA-9382-C6D0DA7336CA}" dt="2024-09-17T04:06:05.973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3B399C-9C29-41FA-9382-C6D0DA7336CA}" dt="2024-09-17T04:06:49.871" v="5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3B399C-9C29-41FA-9382-C6D0DA7336CA}" dt="2024-09-17T04:05:17.610" v="19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3B399C-9C29-41FA-9382-C6D0DA7336CA}" dt="2024-09-17T04:05:29.635" v="29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D73B399C-9C29-41FA-9382-C6D0DA7336CA}" dt="2024-09-17T04:07:10.774" v="55" actId="1076"/>
          <ac:picMkLst>
            <pc:docMk/>
            <pc:sldMk cId="4010063240" sldId="375"/>
            <ac:picMk id="5" creationId="{21EBCA69-F70E-1D4E-19B8-31E98DDEB70D}"/>
          </ac:picMkLst>
        </pc:picChg>
        <pc:picChg chg="del">
          <ac:chgData name="瑛莉菜 羽田" userId="64c7e7a027abc1d1" providerId="LiveId" clId="{D73B399C-9C29-41FA-9382-C6D0DA7336CA}" dt="2024-09-17T04:06:53.771" v="52" actId="478"/>
          <ac:picMkLst>
            <pc:docMk/>
            <pc:sldMk cId="4010063240" sldId="375"/>
            <ac:picMk id="6" creationId="{06754D73-E7C9-D965-72F1-DCB6482AFBD2}"/>
          </ac:picMkLst>
        </pc:picChg>
        <pc:picChg chg="del">
          <ac:chgData name="瑛莉菜 羽田" userId="64c7e7a027abc1d1" providerId="LiveId" clId="{D73B399C-9C29-41FA-9382-C6D0DA7336CA}" dt="2024-09-17T04:06:53.205" v="51" actId="478"/>
          <ac:picMkLst>
            <pc:docMk/>
            <pc:sldMk cId="4010063240" sldId="375"/>
            <ac:picMk id="8" creationId="{0554FEAB-AB8F-66E7-7273-6DAACFF4DBC9}"/>
          </ac:picMkLst>
        </pc:picChg>
        <pc:picChg chg="add mod">
          <ac:chgData name="瑛莉菜 羽田" userId="64c7e7a027abc1d1" providerId="LiveId" clId="{D73B399C-9C29-41FA-9382-C6D0DA7336CA}" dt="2024-09-17T04:07:30.510" v="58" actId="1076"/>
          <ac:picMkLst>
            <pc:docMk/>
            <pc:sldMk cId="4010063240" sldId="375"/>
            <ac:picMk id="9" creationId="{4AAEA867-C7CD-7855-6DD0-F6479178CF1A}"/>
          </ac:picMkLst>
        </pc:picChg>
        <pc:picChg chg="add mod">
          <ac:chgData name="瑛莉菜 羽田" userId="64c7e7a027abc1d1" providerId="LiveId" clId="{D73B399C-9C29-41FA-9382-C6D0DA7336CA}" dt="2024-09-17T04:07:43.479" v="61" actId="1076"/>
          <ac:picMkLst>
            <pc:docMk/>
            <pc:sldMk cId="4010063240" sldId="375"/>
            <ac:picMk id="13" creationId="{9F388A41-EAEC-421A-B779-4ABC43374A46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  <pc:sldChg chg="addSp delSp modSp mod">
        <pc:chgData name="瑛莉菜 羽田" userId="64c7e7a027abc1d1" providerId="LiveId" clId="{33A91C12-A3DD-4BEE-83D8-F8E58C4EEB50}" dt="2024-09-17T05:32:59.013" v="46" actId="1076"/>
        <pc:sldMkLst>
          <pc:docMk/>
          <pc:sldMk cId="4010063240" sldId="375"/>
        </pc:sldMkLst>
        <pc:spChg chg="mod">
          <ac:chgData name="瑛莉菜 羽田" userId="64c7e7a027abc1d1" providerId="LiveId" clId="{33A91C12-A3DD-4BEE-83D8-F8E58C4EEB50}" dt="2024-09-17T05:31:16.00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3A91C12-A3DD-4BEE-83D8-F8E58C4EEB50}" dt="2024-09-17T05:31:54.956" v="32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3A91C12-A3DD-4BEE-83D8-F8E58C4EEB50}" dt="2024-09-17T04:29:16.95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3A91C12-A3DD-4BEE-83D8-F8E58C4EEB50}" dt="2024-09-17T05:30:33.444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3A91C12-A3DD-4BEE-83D8-F8E58C4EEB50}" dt="2024-09-17T05:31:58.077" v="33" actId="478"/>
          <ac:picMkLst>
            <pc:docMk/>
            <pc:sldMk cId="4010063240" sldId="375"/>
            <ac:picMk id="5" creationId="{2D2C7D5E-DD46-D0E9-73E0-94AD64570F24}"/>
          </ac:picMkLst>
        </pc:picChg>
        <pc:picChg chg="add mod">
          <ac:chgData name="瑛莉菜 羽田" userId="64c7e7a027abc1d1" providerId="LiveId" clId="{33A91C12-A3DD-4BEE-83D8-F8E58C4EEB50}" dt="2024-09-17T05:32:14.773" v="38" actId="1076"/>
          <ac:picMkLst>
            <pc:docMk/>
            <pc:sldMk cId="4010063240" sldId="375"/>
            <ac:picMk id="6" creationId="{83FDF38E-4726-5E9A-A7C3-5120DBA6F1F8}"/>
          </ac:picMkLst>
        </pc:picChg>
        <pc:picChg chg="add mod">
          <ac:chgData name="瑛莉菜 羽田" userId="64c7e7a027abc1d1" providerId="LiveId" clId="{33A91C12-A3DD-4BEE-83D8-F8E58C4EEB50}" dt="2024-09-17T05:32:39.431" v="43" actId="1076"/>
          <ac:picMkLst>
            <pc:docMk/>
            <pc:sldMk cId="4010063240" sldId="375"/>
            <ac:picMk id="8" creationId="{C5B67B8C-EEDC-24FD-8B18-39C6BE33FFAC}"/>
          </ac:picMkLst>
        </pc:picChg>
        <pc:picChg chg="del">
          <ac:chgData name="瑛莉菜 羽田" userId="64c7e7a027abc1d1" providerId="LiveId" clId="{33A91C12-A3DD-4BEE-83D8-F8E58C4EEB50}" dt="2024-09-17T05:31:58.817" v="34" actId="478"/>
          <ac:picMkLst>
            <pc:docMk/>
            <pc:sldMk cId="4010063240" sldId="375"/>
            <ac:picMk id="9" creationId="{CAC20157-08AB-6281-D047-93FEB78C94FE}"/>
          </ac:picMkLst>
        </pc:picChg>
        <pc:picChg chg="add mod">
          <ac:chgData name="瑛莉菜 羽田" userId="64c7e7a027abc1d1" providerId="LiveId" clId="{33A91C12-A3DD-4BEE-83D8-F8E58C4EEB50}" dt="2024-09-17T05:32:59.013" v="46" actId="1076"/>
          <ac:picMkLst>
            <pc:docMk/>
            <pc:sldMk cId="4010063240" sldId="375"/>
            <ac:picMk id="25" creationId="{E86CEC16-8CC9-51DA-25E4-9D5E7809D3D5}"/>
          </ac:picMkLst>
        </pc:picChg>
        <pc:picChg chg="del">
          <ac:chgData name="瑛莉菜 羽田" userId="64c7e7a027abc1d1" providerId="LiveId" clId="{33A91C12-A3DD-4BEE-83D8-F8E58C4EEB50}" dt="2024-09-17T05:31:59.274" v="35" actId="478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  <pc:sldChg chg="addSp delSp modSp mod">
        <pc:chgData name="瑛莉菜 羽田" userId="64c7e7a027abc1d1" providerId="LiveId" clId="{140D5755-3A75-48A3-9B14-BD98E800F7F3}" dt="2024-09-17T04:19:35.599" v="56" actId="1076"/>
        <pc:sldMkLst>
          <pc:docMk/>
          <pc:sldMk cId="4010063240" sldId="375"/>
        </pc:sldMkLst>
        <pc:spChg chg="mod">
          <ac:chgData name="瑛莉菜 羽田" userId="64c7e7a027abc1d1" providerId="LiveId" clId="{140D5755-3A75-48A3-9B14-BD98E800F7F3}" dt="2024-09-17T04:17:01.769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40D5755-3A75-48A3-9B14-BD98E800F7F3}" dt="2024-09-17T04:16:55.441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40D5755-3A75-48A3-9B14-BD98E800F7F3}" dt="2024-09-17T04:18:28.869" v="4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40D5755-3A75-48A3-9B14-BD98E800F7F3}" dt="2024-09-17T04:16:29.513" v="6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39.768" v="1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40D5755-3A75-48A3-9B14-BD98E800F7F3}" dt="2024-09-17T04:16:47.773" v="26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140D5755-3A75-48A3-9B14-BD98E800F7F3}" dt="2024-09-17T04:19:01.975" v="50" actId="14100"/>
          <ac:picMkLst>
            <pc:docMk/>
            <pc:sldMk cId="4010063240" sldId="375"/>
            <ac:picMk id="5" creationId="{63EC2E3A-CEB5-D8AD-BCE8-1471E7D3CCAE}"/>
          </ac:picMkLst>
        </pc:picChg>
        <pc:picChg chg="del">
          <ac:chgData name="瑛莉菜 羽田" userId="64c7e7a027abc1d1" providerId="LiveId" clId="{140D5755-3A75-48A3-9B14-BD98E800F7F3}" dt="2024-09-17T04:18:47.935" v="41" actId="478"/>
          <ac:picMkLst>
            <pc:docMk/>
            <pc:sldMk cId="4010063240" sldId="375"/>
            <ac:picMk id="6" creationId="{FC04821E-E713-3085-D8D8-780ED2BEC72F}"/>
          </ac:picMkLst>
        </pc:picChg>
        <pc:picChg chg="del">
          <ac:chgData name="瑛莉菜 羽田" userId="64c7e7a027abc1d1" providerId="LiveId" clId="{140D5755-3A75-48A3-9B14-BD98E800F7F3}" dt="2024-09-17T04:18:48.534" v="42" actId="478"/>
          <ac:picMkLst>
            <pc:docMk/>
            <pc:sldMk cId="4010063240" sldId="375"/>
            <ac:picMk id="8" creationId="{6C9FA172-6BA3-8ABF-5587-942BC047BA35}"/>
          </ac:picMkLst>
        </pc:picChg>
        <pc:picChg chg="add mod">
          <ac:chgData name="瑛莉菜 羽田" userId="64c7e7a027abc1d1" providerId="LiveId" clId="{140D5755-3A75-48A3-9B14-BD98E800F7F3}" dt="2024-09-17T04:19:35.599" v="56" actId="1076"/>
          <ac:picMkLst>
            <pc:docMk/>
            <pc:sldMk cId="4010063240" sldId="375"/>
            <ac:picMk id="9" creationId="{836AC112-1591-B223-F3D2-8E13AAF06FF2}"/>
          </ac:picMkLst>
        </pc:picChg>
        <pc:picChg chg="del">
          <ac:chgData name="瑛莉菜 羽田" userId="64c7e7a027abc1d1" providerId="LiveId" clId="{140D5755-3A75-48A3-9B14-BD98E800F7F3}" dt="2024-09-17T04:18:48.958" v="43" actId="478"/>
          <ac:picMkLst>
            <pc:docMk/>
            <pc:sldMk cId="4010063240" sldId="375"/>
            <ac:picMk id="25" creationId="{4EEE86D0-F002-9473-D23B-374F7DA8C485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  <pc:sldChg chg="addSp delSp modSp mod">
        <pc:chgData name="瑛莉菜 羽田" userId="64c7e7a027abc1d1" providerId="LiveId" clId="{3D5E7267-A200-4359-9909-85B169486327}" dt="2024-09-17T05:37:52.635" v="54" actId="1076"/>
        <pc:sldMkLst>
          <pc:docMk/>
          <pc:sldMk cId="4010063240" sldId="375"/>
        </pc:sldMkLst>
        <pc:spChg chg="mod">
          <ac:chgData name="瑛莉菜 羽田" userId="64c7e7a027abc1d1" providerId="LiveId" clId="{3D5E7267-A200-4359-9909-85B169486327}" dt="2024-09-17T05:34:14.547" v="1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D5E7267-A200-4359-9909-85B169486327}" dt="2024-09-17T05:34:33.154" v="2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3D5E7267-A200-4359-9909-85B169486327}" dt="2024-09-17T05:34:58.676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D5E7267-A200-4359-9909-85B169486327}" dt="2024-09-17T05:33:48.96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3:56.178" v="10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3D5E7267-A200-4359-9909-85B169486327}" dt="2024-09-17T05:34:24.528" v="25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3D5E7267-A200-4359-9909-85B169486327}" dt="2024-09-17T05:35:20.594" v="39" actId="1076"/>
          <ac:picMkLst>
            <pc:docMk/>
            <pc:sldMk cId="4010063240" sldId="375"/>
            <ac:picMk id="5" creationId="{448B1C78-9211-5218-2468-34623671F7BE}"/>
          </ac:picMkLst>
        </pc:picChg>
        <pc:picChg chg="del">
          <ac:chgData name="瑛莉菜 羽田" userId="64c7e7a027abc1d1" providerId="LiveId" clId="{3D5E7267-A200-4359-9909-85B169486327}" dt="2024-09-17T05:35:00.992" v="32" actId="478"/>
          <ac:picMkLst>
            <pc:docMk/>
            <pc:sldMk cId="4010063240" sldId="375"/>
            <ac:picMk id="6" creationId="{83FDF38E-4726-5E9A-A7C3-5120DBA6F1F8}"/>
          </ac:picMkLst>
        </pc:picChg>
        <pc:picChg chg="del">
          <ac:chgData name="瑛莉菜 羽田" userId="64c7e7a027abc1d1" providerId="LiveId" clId="{3D5E7267-A200-4359-9909-85B169486327}" dt="2024-09-17T05:35:01.568" v="33" actId="478"/>
          <ac:picMkLst>
            <pc:docMk/>
            <pc:sldMk cId="4010063240" sldId="375"/>
            <ac:picMk id="8" creationId="{C5B67B8C-EEDC-24FD-8B18-39C6BE33FFAC}"/>
          </ac:picMkLst>
        </pc:picChg>
        <pc:picChg chg="add mod">
          <ac:chgData name="瑛莉菜 羽田" userId="64c7e7a027abc1d1" providerId="LiveId" clId="{3D5E7267-A200-4359-9909-85B169486327}" dt="2024-09-17T05:37:05.826" v="42" actId="1076"/>
          <ac:picMkLst>
            <pc:docMk/>
            <pc:sldMk cId="4010063240" sldId="375"/>
            <ac:picMk id="9" creationId="{C7F86CE6-5C70-D04E-C919-89124E63D77A}"/>
          </ac:picMkLst>
        </pc:picChg>
        <pc:picChg chg="del">
          <ac:chgData name="瑛莉菜 羽田" userId="64c7e7a027abc1d1" providerId="LiveId" clId="{3D5E7267-A200-4359-9909-85B169486327}" dt="2024-09-17T05:35:02.026" v="34" actId="478"/>
          <ac:picMkLst>
            <pc:docMk/>
            <pc:sldMk cId="4010063240" sldId="375"/>
            <ac:picMk id="25" creationId="{E86CEC16-8CC9-51DA-25E4-9D5E7809D3D5}"/>
          </ac:picMkLst>
        </pc:picChg>
        <pc:picChg chg="add mod">
          <ac:chgData name="瑛莉菜 羽田" userId="64c7e7a027abc1d1" providerId="LiveId" clId="{3D5E7267-A200-4359-9909-85B169486327}" dt="2024-09-17T05:37:28.231" v="49" actId="1076"/>
          <ac:picMkLst>
            <pc:docMk/>
            <pc:sldMk cId="4010063240" sldId="375"/>
            <ac:picMk id="29" creationId="{54F870FD-61B6-A300-4800-2F543F7810C9}"/>
          </ac:picMkLst>
        </pc:picChg>
        <pc:picChg chg="add mod">
          <ac:chgData name="瑛莉菜 羽田" userId="64c7e7a027abc1d1" providerId="LiveId" clId="{3D5E7267-A200-4359-9909-85B169486327}" dt="2024-09-17T05:37:38.884" v="51" actId="1076"/>
          <ac:picMkLst>
            <pc:docMk/>
            <pc:sldMk cId="4010063240" sldId="375"/>
            <ac:picMk id="34" creationId="{95BEB82A-FC55-1DBE-B5EB-A6E25EF3B38B}"/>
          </ac:picMkLst>
        </pc:picChg>
        <pc:picChg chg="add mod">
          <ac:chgData name="瑛莉菜 羽田" userId="64c7e7a027abc1d1" providerId="LiveId" clId="{3D5E7267-A200-4359-9909-85B169486327}" dt="2024-09-17T05:37:52.635" v="54" actId="1076"/>
          <ac:picMkLst>
            <pc:docMk/>
            <pc:sldMk cId="4010063240" sldId="375"/>
            <ac:picMk id="36" creationId="{D0BC6BAA-A51B-BD1B-2C09-4ADE7CD0E89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  <pc:sldChg chg="addSp delSp modSp mod">
        <pc:chgData name="瑛莉菜 羽田" userId="64c7e7a027abc1d1" providerId="LiveId" clId="{8F6F2782-297F-4D73-BEAF-738579692649}" dt="2024-09-17T05:41:41.109" v="130"/>
        <pc:sldMkLst>
          <pc:docMk/>
          <pc:sldMk cId="4010063240" sldId="375"/>
        </pc:sldMkLst>
        <pc:spChg chg="mod">
          <ac:chgData name="瑛莉菜 羽田" userId="64c7e7a027abc1d1" providerId="LiveId" clId="{8F6F2782-297F-4D73-BEAF-738579692649}" dt="2024-09-17T05:39:15.885" v="98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F6F2782-297F-4D73-BEAF-738579692649}" dt="2024-09-17T05:39:30.736" v="10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F6F2782-297F-4D73-BEAF-738579692649}" dt="2024-09-17T05:41:41.109" v="13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F6F2782-297F-4D73-BEAF-738579692649}" dt="2024-09-17T05:38:37.55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F6F2782-297F-4D73-BEAF-738579692649}" dt="2024-09-17T05:38:45.726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8F6F2782-297F-4D73-BEAF-738579692649}" dt="2024-09-17T05:39:37.089" v="107" actId="478"/>
          <ac:picMkLst>
            <pc:docMk/>
            <pc:sldMk cId="4010063240" sldId="375"/>
            <ac:picMk id="5" creationId="{448B1C78-9211-5218-2468-34623671F7BE}"/>
          </ac:picMkLst>
        </pc:picChg>
        <pc:picChg chg="add mod">
          <ac:chgData name="瑛莉菜 羽田" userId="64c7e7a027abc1d1" providerId="LiveId" clId="{8F6F2782-297F-4D73-BEAF-738579692649}" dt="2024-09-17T05:40:22.805" v="113" actId="14100"/>
          <ac:picMkLst>
            <pc:docMk/>
            <pc:sldMk cId="4010063240" sldId="375"/>
            <ac:picMk id="6" creationId="{1D3B8F25-31AF-B98A-FF43-34585C315B47}"/>
          </ac:picMkLst>
        </pc:picChg>
        <pc:picChg chg="add mod">
          <ac:chgData name="瑛莉菜 羽田" userId="64c7e7a027abc1d1" providerId="LiveId" clId="{8F6F2782-297F-4D73-BEAF-738579692649}" dt="2024-09-17T05:40:38.945" v="116" actId="1076"/>
          <ac:picMkLst>
            <pc:docMk/>
            <pc:sldMk cId="4010063240" sldId="375"/>
            <ac:picMk id="8" creationId="{92F581D2-B7F3-73B5-E64E-B4D15D813F8D}"/>
          </ac:picMkLst>
        </pc:picChg>
        <pc:picChg chg="del">
          <ac:chgData name="瑛莉菜 羽田" userId="64c7e7a027abc1d1" providerId="LiveId" clId="{8F6F2782-297F-4D73-BEAF-738579692649}" dt="2024-09-17T05:39:37.530" v="108" actId="478"/>
          <ac:picMkLst>
            <pc:docMk/>
            <pc:sldMk cId="4010063240" sldId="375"/>
            <ac:picMk id="9" creationId="{C7F86CE6-5C70-D04E-C919-89124E63D77A}"/>
          </ac:picMkLst>
        </pc:picChg>
        <pc:picChg chg="add mod">
          <ac:chgData name="瑛莉菜 羽田" userId="64c7e7a027abc1d1" providerId="LiveId" clId="{8F6F2782-297F-4D73-BEAF-738579692649}" dt="2024-09-17T05:40:55.039" v="121" actId="1076"/>
          <ac:picMkLst>
            <pc:docMk/>
            <pc:sldMk cId="4010063240" sldId="375"/>
            <ac:picMk id="25" creationId="{37308A80-A757-EB88-F6FB-D20CBA3A1819}"/>
          </ac:picMkLst>
        </pc:picChg>
        <pc:picChg chg="del">
          <ac:chgData name="瑛莉菜 羽田" userId="64c7e7a027abc1d1" providerId="LiveId" clId="{8F6F2782-297F-4D73-BEAF-738579692649}" dt="2024-09-17T05:39:38.100" v="109" actId="478"/>
          <ac:picMkLst>
            <pc:docMk/>
            <pc:sldMk cId="4010063240" sldId="375"/>
            <ac:picMk id="29" creationId="{54F870FD-61B6-A300-4800-2F543F7810C9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  <pc:sldChg chg="addSp delSp modSp mod">
        <pc:chgData name="瑛莉菜 羽田" userId="64c7e7a027abc1d1" providerId="LiveId" clId="{70E06A4D-027F-4882-AA9F-852897CC62EF}" dt="2024-09-17T04:27:26.838" v="58" actId="1076"/>
        <pc:sldMkLst>
          <pc:docMk/>
          <pc:sldMk cId="4010063240" sldId="375"/>
        </pc:sldMkLst>
        <pc:spChg chg="mod">
          <ac:chgData name="瑛莉菜 羽田" userId="64c7e7a027abc1d1" providerId="LiveId" clId="{70E06A4D-027F-4882-AA9F-852897CC62EF}" dt="2024-09-17T04:25:39.336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0E06A4D-027F-4882-AA9F-852897CC62EF}" dt="2024-09-17T04:26:10.35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0E06A4D-027F-4882-AA9F-852897CC62EF}" dt="2024-09-17T04:24:22.88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0E06A4D-027F-4882-AA9F-852897CC62EF}" dt="2024-09-17T04:25:15.383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0E06A4D-027F-4882-AA9F-852897CC62EF}" dt="2024-09-17T04:26:33.893" v="48" actId="1076"/>
          <ac:picMkLst>
            <pc:docMk/>
            <pc:sldMk cId="4010063240" sldId="375"/>
            <ac:picMk id="5" creationId="{2D2C7D5E-DD46-D0E9-73E0-94AD64570F24}"/>
          </ac:picMkLst>
        </pc:picChg>
        <pc:picChg chg="del">
          <ac:chgData name="瑛莉菜 羽田" userId="64c7e7a027abc1d1" providerId="LiveId" clId="{70E06A4D-027F-4882-AA9F-852897CC62EF}" dt="2024-09-17T04:26:13.160" v="43" actId="478"/>
          <ac:picMkLst>
            <pc:docMk/>
            <pc:sldMk cId="4010063240" sldId="375"/>
            <ac:picMk id="6" creationId="{C096BC98-588C-16DA-1752-39593732E04E}"/>
          </ac:picMkLst>
        </pc:picChg>
        <pc:picChg chg="del">
          <ac:chgData name="瑛莉菜 羽田" userId="64c7e7a027abc1d1" providerId="LiveId" clId="{70E06A4D-027F-4882-AA9F-852897CC62EF}" dt="2024-09-17T04:26:13.645" v="44" actId="478"/>
          <ac:picMkLst>
            <pc:docMk/>
            <pc:sldMk cId="4010063240" sldId="375"/>
            <ac:picMk id="8" creationId="{AE19BFE1-CCC3-BE9F-4FC1-E4D7E8947CC6}"/>
          </ac:picMkLst>
        </pc:picChg>
        <pc:picChg chg="add mod">
          <ac:chgData name="瑛莉菜 羽田" userId="64c7e7a027abc1d1" providerId="LiveId" clId="{70E06A4D-027F-4882-AA9F-852897CC62EF}" dt="2024-09-17T04:27:01.848" v="53" actId="1076"/>
          <ac:picMkLst>
            <pc:docMk/>
            <pc:sldMk cId="4010063240" sldId="375"/>
            <ac:picMk id="9" creationId="{CAC20157-08AB-6281-D047-93FEB78C94FE}"/>
          </ac:picMkLst>
        </pc:picChg>
        <pc:picChg chg="del">
          <ac:chgData name="瑛莉菜 羽田" userId="64c7e7a027abc1d1" providerId="LiveId" clId="{70E06A4D-027F-4882-AA9F-852897CC62EF}" dt="2024-09-17T04:26:14.213" v="45" actId="478"/>
          <ac:picMkLst>
            <pc:docMk/>
            <pc:sldMk cId="4010063240" sldId="375"/>
            <ac:picMk id="25" creationId="{24E5A28D-E3E9-A823-055B-A9641B87B29E}"/>
          </ac:picMkLst>
        </pc:picChg>
        <pc:picChg chg="add mod">
          <ac:chgData name="瑛莉菜 羽田" userId="64c7e7a027abc1d1" providerId="LiveId" clId="{70E06A4D-027F-4882-AA9F-852897CC62EF}" dt="2024-09-17T04:27:26.838" v="58" actId="1076"/>
          <ac:picMkLst>
            <pc:docMk/>
            <pc:sldMk cId="4010063240" sldId="375"/>
            <ac:picMk id="29" creationId="{723648E4-33DB-0B60-BAAA-0809893ED982}"/>
          </ac:picMkLst>
        </pc:picChg>
      </pc:sldChg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  <pc:sldChg chg="addSp delSp modSp mod">
        <pc:chgData name="瑛莉菜 羽田" userId="64c7e7a027abc1d1" providerId="LiveId" clId="{EAE40078-431C-4043-92D4-5BB690613766}" dt="2024-09-17T05:48:33.510" v="122" actId="1076"/>
        <pc:sldMkLst>
          <pc:docMk/>
          <pc:sldMk cId="4010063240" sldId="375"/>
        </pc:sldMkLst>
        <pc:spChg chg="mod">
          <ac:chgData name="瑛莉菜 羽田" userId="64c7e7a027abc1d1" providerId="LiveId" clId="{EAE40078-431C-4043-92D4-5BB690613766}" dt="2024-09-17T05:46:26.758" v="9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AE40078-431C-4043-92D4-5BB690613766}" dt="2024-09-17T05:46:47.903" v="10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AE40078-431C-4043-92D4-5BB690613766}" dt="2024-09-17T05:47:07.751" v="10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AE40078-431C-4043-92D4-5BB690613766}" dt="2024-09-17T05:43:39.18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AE40078-431C-4043-92D4-5BB690613766}" dt="2024-09-17T05:43:49.457" v="1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EAE40078-431C-4043-92D4-5BB690613766}" dt="2024-09-17T05:47:43.228" v="115" actId="1076"/>
          <ac:picMkLst>
            <pc:docMk/>
            <pc:sldMk cId="4010063240" sldId="375"/>
            <ac:picMk id="5" creationId="{273A92D4-BE1E-0AF1-25E2-8CDC4E1524EA}"/>
          </ac:picMkLst>
        </pc:picChg>
        <pc:picChg chg="del">
          <ac:chgData name="瑛莉菜 羽田" userId="64c7e7a027abc1d1" providerId="LiveId" clId="{EAE40078-431C-4043-92D4-5BB690613766}" dt="2024-09-17T05:47:31.053" v="108" actId="478"/>
          <ac:picMkLst>
            <pc:docMk/>
            <pc:sldMk cId="4010063240" sldId="375"/>
            <ac:picMk id="6" creationId="{1D3B8F25-31AF-B98A-FF43-34585C315B47}"/>
          </ac:picMkLst>
        </pc:picChg>
        <pc:picChg chg="del">
          <ac:chgData name="瑛莉菜 羽田" userId="64c7e7a027abc1d1" providerId="LiveId" clId="{EAE40078-431C-4043-92D4-5BB690613766}" dt="2024-09-17T05:47:31.534" v="109" actId="478"/>
          <ac:picMkLst>
            <pc:docMk/>
            <pc:sldMk cId="4010063240" sldId="375"/>
            <ac:picMk id="8" creationId="{92F581D2-B7F3-73B5-E64E-B4D15D813F8D}"/>
          </ac:picMkLst>
        </pc:picChg>
        <pc:picChg chg="add mod">
          <ac:chgData name="瑛莉菜 羽田" userId="64c7e7a027abc1d1" providerId="LiveId" clId="{EAE40078-431C-4043-92D4-5BB690613766}" dt="2024-09-17T05:48:09.821" v="119" actId="1076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EAE40078-431C-4043-92D4-5BB690613766}" dt="2024-09-17T05:47:31.956" v="110" actId="478"/>
          <ac:picMkLst>
            <pc:docMk/>
            <pc:sldMk cId="4010063240" sldId="375"/>
            <ac:picMk id="25" creationId="{37308A80-A757-EB88-F6FB-D20CBA3A1819}"/>
          </ac:picMkLst>
        </pc:picChg>
        <pc:picChg chg="add mod">
          <ac:chgData name="瑛莉菜 羽田" userId="64c7e7a027abc1d1" providerId="LiveId" clId="{EAE40078-431C-4043-92D4-5BB690613766}" dt="2024-09-17T05:48:33.510" v="122" actId="1076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  <pc:sldChg chg="addSp delSp modSp mod">
        <pc:chgData name="瑛莉菜 羽田" userId="64c7e7a027abc1d1" providerId="LiveId" clId="{ACD67433-912E-4726-B101-582528DEA215}" dt="2024-09-17T05:52:21.236" v="38" actId="1076"/>
        <pc:sldMkLst>
          <pc:docMk/>
          <pc:sldMk cId="4010063240" sldId="375"/>
        </pc:sldMkLst>
        <pc:spChg chg="mod">
          <ac:chgData name="瑛莉菜 羽田" userId="64c7e7a027abc1d1" providerId="LiveId" clId="{ACD67433-912E-4726-B101-582528DEA215}" dt="2024-09-17T05:49:55.343" v="1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CD67433-912E-4726-B101-582528DEA215}" dt="2024-09-17T05:49:45.338" v="1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CD67433-912E-4726-B101-582528DEA215}" dt="2024-09-17T05:50:24.577" v="2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CD67433-912E-4726-B101-582528DEA215}" dt="2024-09-17T05:49:28.46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CD67433-912E-4726-B101-582528DEA215}" dt="2024-09-17T05:49:35.845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CD67433-912E-4726-B101-582528DEA215}" dt="2024-09-17T05:50:00.318" v="19" actId="478"/>
          <ac:picMkLst>
            <pc:docMk/>
            <pc:sldMk cId="4010063240" sldId="375"/>
            <ac:picMk id="5" creationId="{273A92D4-BE1E-0AF1-25E2-8CDC4E1524EA}"/>
          </ac:picMkLst>
        </pc:picChg>
        <pc:picChg chg="add mod">
          <ac:chgData name="瑛莉菜 羽田" userId="64c7e7a027abc1d1" providerId="LiveId" clId="{ACD67433-912E-4726-B101-582528DEA215}" dt="2024-09-17T05:51:31.279" v="35" actId="1076"/>
          <ac:picMkLst>
            <pc:docMk/>
            <pc:sldMk cId="4010063240" sldId="375"/>
            <ac:picMk id="6" creationId="{D8A6B907-C672-35F6-1512-C381AEB20489}"/>
          </ac:picMkLst>
        </pc:picChg>
        <pc:picChg chg="add mod">
          <ac:chgData name="瑛莉菜 羽田" userId="64c7e7a027abc1d1" providerId="LiveId" clId="{ACD67433-912E-4726-B101-582528DEA215}" dt="2024-09-17T05:52:21.236" v="38" actId="1076"/>
          <ac:picMkLst>
            <pc:docMk/>
            <pc:sldMk cId="4010063240" sldId="375"/>
            <ac:picMk id="8" creationId="{C9957253-585B-F2CB-0864-AB7175032055}"/>
          </ac:picMkLst>
        </pc:picChg>
        <pc:picChg chg="del">
          <ac:chgData name="瑛莉菜 羽田" userId="64c7e7a027abc1d1" providerId="LiveId" clId="{ACD67433-912E-4726-B101-582528DEA215}" dt="2024-09-17T05:50:00.827" v="20" actId="478"/>
          <ac:picMkLst>
            <pc:docMk/>
            <pc:sldMk cId="4010063240" sldId="375"/>
            <ac:picMk id="9" creationId="{AA2309FC-6FF9-2965-85E9-886595F37472}"/>
          </ac:picMkLst>
        </pc:picChg>
        <pc:picChg chg="del">
          <ac:chgData name="瑛莉菜 羽田" userId="64c7e7a027abc1d1" providerId="LiveId" clId="{ACD67433-912E-4726-B101-582528DEA215}" dt="2024-09-17T05:50:01.261" v="21" actId="478"/>
          <ac:picMkLst>
            <pc:docMk/>
            <pc:sldMk cId="4010063240" sldId="375"/>
            <ac:picMk id="29" creationId="{81E8A3F8-0E56-70B4-674A-74C6CC2CC8DF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保冷バイカラートート（Ｓ）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H200×W330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W50×H50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ポリエステル、アルミ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77827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定番の保冷バッグもバイカラーでおしゃれにお使いいただけます。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お弁当や飲み物も収容可能なサイズです。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スーパーや食品関連でのノベルティご提案にもお使い頂けます。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D8A6B907-C672-35F6-1512-C381AEB2048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93251" y="1011149"/>
            <a:ext cx="2967717" cy="2904237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9957253-585B-F2CB-0864-AB7175032055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987206" y="1946761"/>
            <a:ext cx="1626661" cy="233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18448</TotalTime>
  <Words>172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2024-09-17T05:52:26Z</dcterms:modified>
</cp:coreProperties>
</file>